
<file path=[Content_Types].xml><?xml version="1.0" encoding="utf-8"?>
<Types xmlns="http://schemas.openxmlformats.org/package/2006/content-types">
  <Default Extension="png" ContentType="image/png"/>
  <Default Extension="wma" ContentType="audio/x-ms-wma"/>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5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0" r:id="rId15"/>
    <p:sldId id="272" r:id="rId16"/>
    <p:sldId id="273" r:id="rId17"/>
    <p:sldId id="274" r:id="rId18"/>
    <p:sldId id="275" r:id="rId19"/>
    <p:sldId id="271" r:id="rId20"/>
    <p:sldId id="276" r:id="rId21"/>
    <p:sldId id="277" r:id="rId22"/>
    <p:sldId id="278" r:id="rId23"/>
    <p:sldId id="279" r:id="rId24"/>
    <p:sldId id="282" r:id="rId25"/>
    <p:sldId id="280" r:id="rId26"/>
    <p:sldId id="281"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8" r:id="rId41"/>
    <p:sldId id="299" r:id="rId42"/>
    <p:sldId id="308" r:id="rId43"/>
    <p:sldId id="309" r:id="rId44"/>
    <p:sldId id="300" r:id="rId45"/>
    <p:sldId id="301" r:id="rId46"/>
    <p:sldId id="302" r:id="rId47"/>
    <p:sldId id="303" r:id="rId48"/>
    <p:sldId id="304" r:id="rId49"/>
    <p:sldId id="305" r:id="rId50"/>
    <p:sldId id="306" r:id="rId51"/>
    <p:sldId id="307"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41" autoAdjust="0"/>
    <p:restoredTop sz="94660"/>
  </p:normalViewPr>
  <p:slideViewPr>
    <p:cSldViewPr snapToGrid="0">
      <p:cViewPr varScale="1">
        <p:scale>
          <a:sx n="70" d="100"/>
          <a:sy n="70"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B96609E-394F-4850-A85C-E6411BA288F9}" type="doc">
      <dgm:prSet loTypeId="urn:microsoft.com/office/officeart/2005/8/layout/list1" loCatId="list" qsTypeId="urn:microsoft.com/office/officeart/2005/8/quickstyle/simple1" qsCatId="simple" csTypeId="urn:microsoft.com/office/officeart/2005/8/colors/accent1_1" csCatId="accent1" phldr="1"/>
      <dgm:spPr/>
      <dgm:t>
        <a:bodyPr/>
        <a:lstStyle/>
        <a:p>
          <a:endParaRPr lang="en-US"/>
        </a:p>
      </dgm:t>
    </dgm:pt>
    <dgm:pt modelId="{30609709-5341-4F65-8CED-9B72D5292D0F}">
      <dgm:prSet phldrT="[Text]" custT="1"/>
      <dgm:spPr/>
      <dgm:t>
        <a:bodyPr/>
        <a:lstStyle/>
        <a:p>
          <a:r>
            <a:rPr lang="en-US" sz="2400" dirty="0" err="1" smtClean="0"/>
            <a:t>Giới</a:t>
          </a:r>
          <a:r>
            <a:rPr lang="en-US" sz="2400" dirty="0" smtClean="0"/>
            <a:t> </a:t>
          </a:r>
          <a:r>
            <a:rPr lang="en-US" sz="2400" dirty="0" err="1" smtClean="0"/>
            <a:t>thiệu</a:t>
          </a:r>
          <a:r>
            <a:rPr lang="en-US" sz="2400" dirty="0" smtClean="0"/>
            <a:t> </a:t>
          </a:r>
          <a:r>
            <a:rPr lang="en-US" sz="2400" dirty="0" err="1" smtClean="0"/>
            <a:t>về</a:t>
          </a:r>
          <a:r>
            <a:rPr lang="en-US" sz="2400" dirty="0" smtClean="0"/>
            <a:t> </a:t>
          </a:r>
          <a:r>
            <a:rPr lang="en-US" sz="2400" dirty="0" err="1" smtClean="0"/>
            <a:t>bản</a:t>
          </a:r>
          <a:r>
            <a:rPr lang="en-US" sz="2400" dirty="0" smtClean="0"/>
            <a:t> </a:t>
          </a:r>
          <a:r>
            <a:rPr lang="en-US" sz="2400" dirty="0" err="1" smtClean="0"/>
            <a:t>thân</a:t>
          </a:r>
          <a:endParaRPr lang="en-US" sz="2400" dirty="0"/>
        </a:p>
      </dgm:t>
    </dgm:pt>
    <dgm:pt modelId="{C5AF1E9D-06B8-4C54-88C0-08958D7974F2}" type="parTrans" cxnId="{59012C82-7661-4247-A11A-5FCB3F5D9236}">
      <dgm:prSet/>
      <dgm:spPr/>
      <dgm:t>
        <a:bodyPr/>
        <a:lstStyle/>
        <a:p>
          <a:endParaRPr lang="en-US"/>
        </a:p>
      </dgm:t>
    </dgm:pt>
    <dgm:pt modelId="{4146842E-4C2B-4440-94C9-001CAD2E5E43}" type="sibTrans" cxnId="{59012C82-7661-4247-A11A-5FCB3F5D9236}">
      <dgm:prSet/>
      <dgm:spPr/>
      <dgm:t>
        <a:bodyPr/>
        <a:lstStyle/>
        <a:p>
          <a:endParaRPr lang="en-US"/>
        </a:p>
      </dgm:t>
    </dgm:pt>
    <dgm:pt modelId="{F0288C77-198E-45F8-8B1A-687CC03411FB}">
      <dgm:prSet phldrT="[Text]" custT="1"/>
      <dgm:spPr/>
      <dgm:t>
        <a:bodyPr/>
        <a:lstStyle/>
        <a:p>
          <a:r>
            <a:rPr lang="en-US" sz="2400" smtClean="0"/>
            <a:t>Chương trình học và lĩnh vực hoạt động tại CODEGYM</a:t>
          </a:r>
          <a:endParaRPr lang="en-US" sz="2400" dirty="0"/>
        </a:p>
      </dgm:t>
    </dgm:pt>
    <dgm:pt modelId="{B43C60BE-5B21-42C0-B65A-A3481960B40B}" type="parTrans" cxnId="{24CFF0D9-F1D5-4808-BE67-438635A09D3E}">
      <dgm:prSet/>
      <dgm:spPr/>
      <dgm:t>
        <a:bodyPr/>
        <a:lstStyle/>
        <a:p>
          <a:endParaRPr lang="en-US"/>
        </a:p>
      </dgm:t>
    </dgm:pt>
    <dgm:pt modelId="{ED7605F3-BDCE-42E1-BD09-8A6A46076FDE}" type="sibTrans" cxnId="{24CFF0D9-F1D5-4808-BE67-438635A09D3E}">
      <dgm:prSet/>
      <dgm:spPr/>
      <dgm:t>
        <a:bodyPr/>
        <a:lstStyle/>
        <a:p>
          <a:endParaRPr lang="en-US"/>
        </a:p>
      </dgm:t>
    </dgm:pt>
    <dgm:pt modelId="{7CA2290F-C402-472B-A03E-D727BB49F19B}">
      <dgm:prSet phldrT="[Text]" custT="1"/>
      <dgm:spPr/>
      <dgm:t>
        <a:bodyPr/>
        <a:lstStyle/>
        <a:p>
          <a:r>
            <a:rPr lang="en-US" sz="2400" smtClean="0"/>
            <a:t>Công việc mong muốn trong tương lai ( Mục tiêu nghề nghiệp)</a:t>
          </a:r>
          <a:endParaRPr lang="en-US" sz="2400" dirty="0"/>
        </a:p>
      </dgm:t>
    </dgm:pt>
    <dgm:pt modelId="{18B18289-5C8F-4174-A89D-556F0262A224}" type="parTrans" cxnId="{AD5CB8E8-D222-4793-A166-E94789ABE904}">
      <dgm:prSet/>
      <dgm:spPr/>
      <dgm:t>
        <a:bodyPr/>
        <a:lstStyle/>
        <a:p>
          <a:endParaRPr lang="en-US"/>
        </a:p>
      </dgm:t>
    </dgm:pt>
    <dgm:pt modelId="{EB0E6A2F-576B-44BC-9180-B0B7F2CF904C}" type="sibTrans" cxnId="{AD5CB8E8-D222-4793-A166-E94789ABE904}">
      <dgm:prSet/>
      <dgm:spPr/>
      <dgm:t>
        <a:bodyPr/>
        <a:lstStyle/>
        <a:p>
          <a:endParaRPr lang="en-US"/>
        </a:p>
      </dgm:t>
    </dgm:pt>
    <dgm:pt modelId="{414B79D6-C774-45AC-81E9-233A5BB4D750}">
      <dgm:prSet phldrT="[Text]" custT="1"/>
      <dgm:spPr/>
      <dgm:t>
        <a:bodyPr/>
        <a:lstStyle/>
        <a:p>
          <a:r>
            <a:rPr lang="en-US" sz="2400" smtClean="0"/>
            <a:t>Lý do chọn công ty ứng tuyển, lý do chuyển ngành, vị trí làm việc,….</a:t>
          </a:r>
          <a:endParaRPr lang="en-US" sz="2400" dirty="0"/>
        </a:p>
      </dgm:t>
    </dgm:pt>
    <dgm:pt modelId="{61DAE5B3-4CE9-4A3B-BE7B-C4D96FD3096F}" type="parTrans" cxnId="{859C50E4-3138-4C6D-B3DA-DEBA609B51AF}">
      <dgm:prSet/>
      <dgm:spPr/>
      <dgm:t>
        <a:bodyPr/>
        <a:lstStyle/>
        <a:p>
          <a:endParaRPr lang="en-US"/>
        </a:p>
      </dgm:t>
    </dgm:pt>
    <dgm:pt modelId="{0BB1B1A7-244C-4833-88AE-BFDEACC55676}" type="sibTrans" cxnId="{859C50E4-3138-4C6D-B3DA-DEBA609B51AF}">
      <dgm:prSet/>
      <dgm:spPr/>
      <dgm:t>
        <a:bodyPr/>
        <a:lstStyle/>
        <a:p>
          <a:endParaRPr lang="en-US"/>
        </a:p>
      </dgm:t>
    </dgm:pt>
    <dgm:pt modelId="{2D089B21-0A23-44D7-B268-2ADF19D2EFCC}">
      <dgm:prSet phldrT="[Text]" custT="1"/>
      <dgm:spPr/>
      <dgm:t>
        <a:bodyPr/>
        <a:lstStyle/>
        <a:p>
          <a:r>
            <a:rPr lang="en-US" sz="2400" smtClean="0"/>
            <a:t>Tổ chức nội dung CV</a:t>
          </a:r>
          <a:endParaRPr lang="en-US" sz="2400" dirty="0"/>
        </a:p>
      </dgm:t>
    </dgm:pt>
    <dgm:pt modelId="{4EE1B642-4A6B-439C-97AB-E95BCEB516AF}" type="parTrans" cxnId="{6F3AD5B7-0280-4E44-A6DF-2FA3289CEF7E}">
      <dgm:prSet/>
      <dgm:spPr/>
      <dgm:t>
        <a:bodyPr/>
        <a:lstStyle/>
        <a:p>
          <a:endParaRPr lang="en-US"/>
        </a:p>
      </dgm:t>
    </dgm:pt>
    <dgm:pt modelId="{E2FEF65C-C18D-4B9D-9A88-3DAACD464A59}" type="sibTrans" cxnId="{6F3AD5B7-0280-4E44-A6DF-2FA3289CEF7E}">
      <dgm:prSet/>
      <dgm:spPr/>
      <dgm:t>
        <a:bodyPr/>
        <a:lstStyle/>
        <a:p>
          <a:endParaRPr lang="en-US"/>
        </a:p>
      </dgm:t>
    </dgm:pt>
    <dgm:pt modelId="{F4840B29-EEF9-41EF-BFDC-0E55B21DCCA7}" type="pres">
      <dgm:prSet presAssocID="{DB96609E-394F-4850-A85C-E6411BA288F9}" presName="linear" presStyleCnt="0">
        <dgm:presLayoutVars>
          <dgm:dir/>
          <dgm:animLvl val="lvl"/>
          <dgm:resizeHandles val="exact"/>
        </dgm:presLayoutVars>
      </dgm:prSet>
      <dgm:spPr/>
      <dgm:t>
        <a:bodyPr/>
        <a:lstStyle/>
        <a:p>
          <a:endParaRPr lang="en-US"/>
        </a:p>
      </dgm:t>
    </dgm:pt>
    <dgm:pt modelId="{C99DCDB7-05D5-4235-BF5F-17124114DD9B}" type="pres">
      <dgm:prSet presAssocID="{30609709-5341-4F65-8CED-9B72D5292D0F}" presName="parentLin" presStyleCnt="0"/>
      <dgm:spPr/>
    </dgm:pt>
    <dgm:pt modelId="{B36960ED-195F-45E5-BB6F-9B47A5FCCCDA}" type="pres">
      <dgm:prSet presAssocID="{30609709-5341-4F65-8CED-9B72D5292D0F}" presName="parentLeftMargin" presStyleLbl="node1" presStyleIdx="0" presStyleCnt="5"/>
      <dgm:spPr/>
      <dgm:t>
        <a:bodyPr/>
        <a:lstStyle/>
        <a:p>
          <a:endParaRPr lang="en-US"/>
        </a:p>
      </dgm:t>
    </dgm:pt>
    <dgm:pt modelId="{8618902B-9501-42F3-83E4-0A76BC487D10}" type="pres">
      <dgm:prSet presAssocID="{30609709-5341-4F65-8CED-9B72D5292D0F}" presName="parentText" presStyleLbl="node1" presStyleIdx="0" presStyleCnt="5" custScaleX="117005" custScaleY="131082" custLinFactNeighborX="2588">
        <dgm:presLayoutVars>
          <dgm:chMax val="0"/>
          <dgm:bulletEnabled val="1"/>
        </dgm:presLayoutVars>
      </dgm:prSet>
      <dgm:spPr/>
      <dgm:t>
        <a:bodyPr/>
        <a:lstStyle/>
        <a:p>
          <a:endParaRPr lang="en-US"/>
        </a:p>
      </dgm:t>
    </dgm:pt>
    <dgm:pt modelId="{054CE790-A0F6-4902-B591-5CDE981A884B}" type="pres">
      <dgm:prSet presAssocID="{30609709-5341-4F65-8CED-9B72D5292D0F}" presName="negativeSpace" presStyleCnt="0"/>
      <dgm:spPr/>
    </dgm:pt>
    <dgm:pt modelId="{F90AD35F-2A03-4EFF-98DD-04057A2A14F0}" type="pres">
      <dgm:prSet presAssocID="{30609709-5341-4F65-8CED-9B72D5292D0F}" presName="childText" presStyleLbl="conFgAcc1" presStyleIdx="0" presStyleCnt="5">
        <dgm:presLayoutVars>
          <dgm:bulletEnabled val="1"/>
        </dgm:presLayoutVars>
      </dgm:prSet>
      <dgm:spPr/>
    </dgm:pt>
    <dgm:pt modelId="{05F39C3C-C673-4CD8-868B-970222356222}" type="pres">
      <dgm:prSet presAssocID="{4146842E-4C2B-4440-94C9-001CAD2E5E43}" presName="spaceBetweenRectangles" presStyleCnt="0"/>
      <dgm:spPr/>
    </dgm:pt>
    <dgm:pt modelId="{2329B2BA-BDB9-4A96-A82B-9E767A78AD97}" type="pres">
      <dgm:prSet presAssocID="{F0288C77-198E-45F8-8B1A-687CC03411FB}" presName="parentLin" presStyleCnt="0"/>
      <dgm:spPr/>
    </dgm:pt>
    <dgm:pt modelId="{35F237A7-7B66-448B-AE94-F0298846AA89}" type="pres">
      <dgm:prSet presAssocID="{F0288C77-198E-45F8-8B1A-687CC03411FB}" presName="parentLeftMargin" presStyleLbl="node1" presStyleIdx="0" presStyleCnt="5"/>
      <dgm:spPr/>
      <dgm:t>
        <a:bodyPr/>
        <a:lstStyle/>
        <a:p>
          <a:endParaRPr lang="en-US"/>
        </a:p>
      </dgm:t>
    </dgm:pt>
    <dgm:pt modelId="{D04F104A-837D-4DF4-8255-9FC293CD7292}" type="pres">
      <dgm:prSet presAssocID="{F0288C77-198E-45F8-8B1A-687CC03411FB}" presName="parentText" presStyleLbl="node1" presStyleIdx="1" presStyleCnt="5" custScaleX="116634" custScaleY="128822">
        <dgm:presLayoutVars>
          <dgm:chMax val="0"/>
          <dgm:bulletEnabled val="1"/>
        </dgm:presLayoutVars>
      </dgm:prSet>
      <dgm:spPr/>
      <dgm:t>
        <a:bodyPr/>
        <a:lstStyle/>
        <a:p>
          <a:endParaRPr lang="en-US"/>
        </a:p>
      </dgm:t>
    </dgm:pt>
    <dgm:pt modelId="{550E4149-E4A3-477A-852A-8B5EECEB17C6}" type="pres">
      <dgm:prSet presAssocID="{F0288C77-198E-45F8-8B1A-687CC03411FB}" presName="negativeSpace" presStyleCnt="0"/>
      <dgm:spPr/>
    </dgm:pt>
    <dgm:pt modelId="{B289AE08-0476-43F6-B23A-140B7BFD0E2B}" type="pres">
      <dgm:prSet presAssocID="{F0288C77-198E-45F8-8B1A-687CC03411FB}" presName="childText" presStyleLbl="conFgAcc1" presStyleIdx="1" presStyleCnt="5">
        <dgm:presLayoutVars>
          <dgm:bulletEnabled val="1"/>
        </dgm:presLayoutVars>
      </dgm:prSet>
      <dgm:spPr/>
    </dgm:pt>
    <dgm:pt modelId="{B533DC2E-FB9F-4878-881E-A93BB1A2212A}" type="pres">
      <dgm:prSet presAssocID="{ED7605F3-BDCE-42E1-BD09-8A6A46076FDE}" presName="spaceBetweenRectangles" presStyleCnt="0"/>
      <dgm:spPr/>
    </dgm:pt>
    <dgm:pt modelId="{047249A3-B86D-4DD5-B1DF-88EB9F0B6101}" type="pres">
      <dgm:prSet presAssocID="{7CA2290F-C402-472B-A03E-D727BB49F19B}" presName="parentLin" presStyleCnt="0"/>
      <dgm:spPr/>
    </dgm:pt>
    <dgm:pt modelId="{575FAD73-EE20-4287-9373-244E5C0E25F0}" type="pres">
      <dgm:prSet presAssocID="{7CA2290F-C402-472B-A03E-D727BB49F19B}" presName="parentLeftMargin" presStyleLbl="node1" presStyleIdx="1" presStyleCnt="5"/>
      <dgm:spPr/>
      <dgm:t>
        <a:bodyPr/>
        <a:lstStyle/>
        <a:p>
          <a:endParaRPr lang="en-US"/>
        </a:p>
      </dgm:t>
    </dgm:pt>
    <dgm:pt modelId="{8C591DB8-F9E2-494C-9F8C-56065997131E}" type="pres">
      <dgm:prSet presAssocID="{7CA2290F-C402-472B-A03E-D727BB49F19B}" presName="parentText" presStyleLbl="node1" presStyleIdx="2" presStyleCnt="5" custScaleX="116380" custScaleY="124303">
        <dgm:presLayoutVars>
          <dgm:chMax val="0"/>
          <dgm:bulletEnabled val="1"/>
        </dgm:presLayoutVars>
      </dgm:prSet>
      <dgm:spPr/>
      <dgm:t>
        <a:bodyPr/>
        <a:lstStyle/>
        <a:p>
          <a:endParaRPr lang="en-US"/>
        </a:p>
      </dgm:t>
    </dgm:pt>
    <dgm:pt modelId="{D8AE9F09-50BA-47CD-8B82-5C989E97474E}" type="pres">
      <dgm:prSet presAssocID="{7CA2290F-C402-472B-A03E-D727BB49F19B}" presName="negativeSpace" presStyleCnt="0"/>
      <dgm:spPr/>
    </dgm:pt>
    <dgm:pt modelId="{73AF6B02-2447-43C2-8B20-FE5358966575}" type="pres">
      <dgm:prSet presAssocID="{7CA2290F-C402-472B-A03E-D727BB49F19B}" presName="childText" presStyleLbl="conFgAcc1" presStyleIdx="2" presStyleCnt="5">
        <dgm:presLayoutVars>
          <dgm:bulletEnabled val="1"/>
        </dgm:presLayoutVars>
      </dgm:prSet>
      <dgm:spPr/>
    </dgm:pt>
    <dgm:pt modelId="{4D5CA61E-13FC-455B-BA28-8426D70EE4AF}" type="pres">
      <dgm:prSet presAssocID="{EB0E6A2F-576B-44BC-9180-B0B7F2CF904C}" presName="spaceBetweenRectangles" presStyleCnt="0"/>
      <dgm:spPr/>
    </dgm:pt>
    <dgm:pt modelId="{685F1B92-E513-4382-8BBC-BCC5CD9A2012}" type="pres">
      <dgm:prSet presAssocID="{414B79D6-C774-45AC-81E9-233A5BB4D750}" presName="parentLin" presStyleCnt="0"/>
      <dgm:spPr/>
    </dgm:pt>
    <dgm:pt modelId="{83F33681-3494-4C93-89FC-A17DEF3CD949}" type="pres">
      <dgm:prSet presAssocID="{414B79D6-C774-45AC-81E9-233A5BB4D750}" presName="parentLeftMargin" presStyleLbl="node1" presStyleIdx="2" presStyleCnt="5"/>
      <dgm:spPr/>
      <dgm:t>
        <a:bodyPr/>
        <a:lstStyle/>
        <a:p>
          <a:endParaRPr lang="en-US"/>
        </a:p>
      </dgm:t>
    </dgm:pt>
    <dgm:pt modelId="{8B44E344-90D3-4743-BF4E-96ADC2341D62}" type="pres">
      <dgm:prSet presAssocID="{414B79D6-C774-45AC-81E9-233A5BB4D750}" presName="parentText" presStyleLbl="node1" presStyleIdx="3" presStyleCnt="5" custScaleX="116010" custScaleY="124997">
        <dgm:presLayoutVars>
          <dgm:chMax val="0"/>
          <dgm:bulletEnabled val="1"/>
        </dgm:presLayoutVars>
      </dgm:prSet>
      <dgm:spPr/>
      <dgm:t>
        <a:bodyPr/>
        <a:lstStyle/>
        <a:p>
          <a:endParaRPr lang="en-US"/>
        </a:p>
      </dgm:t>
    </dgm:pt>
    <dgm:pt modelId="{CEF46281-A349-4884-8407-93FA7723DBE0}" type="pres">
      <dgm:prSet presAssocID="{414B79D6-C774-45AC-81E9-233A5BB4D750}" presName="negativeSpace" presStyleCnt="0"/>
      <dgm:spPr/>
    </dgm:pt>
    <dgm:pt modelId="{B3784E35-63B4-4089-8535-98298F1C6019}" type="pres">
      <dgm:prSet presAssocID="{414B79D6-C774-45AC-81E9-233A5BB4D750}" presName="childText" presStyleLbl="conFgAcc1" presStyleIdx="3" presStyleCnt="5">
        <dgm:presLayoutVars>
          <dgm:bulletEnabled val="1"/>
        </dgm:presLayoutVars>
      </dgm:prSet>
      <dgm:spPr/>
    </dgm:pt>
    <dgm:pt modelId="{A9100B60-6B63-49CC-B723-8AB70F72F41E}" type="pres">
      <dgm:prSet presAssocID="{0BB1B1A7-244C-4833-88AE-BFDEACC55676}" presName="spaceBetweenRectangles" presStyleCnt="0"/>
      <dgm:spPr/>
    </dgm:pt>
    <dgm:pt modelId="{D17E654E-8930-41B0-8A09-F0AC7D745317}" type="pres">
      <dgm:prSet presAssocID="{2D089B21-0A23-44D7-B268-2ADF19D2EFCC}" presName="parentLin" presStyleCnt="0"/>
      <dgm:spPr/>
    </dgm:pt>
    <dgm:pt modelId="{71822E3D-87C6-4840-A7BC-0F5047F853F9}" type="pres">
      <dgm:prSet presAssocID="{2D089B21-0A23-44D7-B268-2ADF19D2EFCC}" presName="parentLeftMargin" presStyleLbl="node1" presStyleIdx="3" presStyleCnt="5"/>
      <dgm:spPr/>
      <dgm:t>
        <a:bodyPr/>
        <a:lstStyle/>
        <a:p>
          <a:endParaRPr lang="en-US"/>
        </a:p>
      </dgm:t>
    </dgm:pt>
    <dgm:pt modelId="{AFD026F6-254F-499A-9437-A41B1295BDAC}" type="pres">
      <dgm:prSet presAssocID="{2D089B21-0A23-44D7-B268-2ADF19D2EFCC}" presName="parentText" presStyleLbl="node1" presStyleIdx="4" presStyleCnt="5" custScaleX="114902" custScaleY="121519">
        <dgm:presLayoutVars>
          <dgm:chMax val="0"/>
          <dgm:bulletEnabled val="1"/>
        </dgm:presLayoutVars>
      </dgm:prSet>
      <dgm:spPr/>
      <dgm:t>
        <a:bodyPr/>
        <a:lstStyle/>
        <a:p>
          <a:endParaRPr lang="en-US"/>
        </a:p>
      </dgm:t>
    </dgm:pt>
    <dgm:pt modelId="{E187C207-63E6-4C77-8620-A7960B01C1D2}" type="pres">
      <dgm:prSet presAssocID="{2D089B21-0A23-44D7-B268-2ADF19D2EFCC}" presName="negativeSpace" presStyleCnt="0"/>
      <dgm:spPr/>
    </dgm:pt>
    <dgm:pt modelId="{AE9BF224-B771-4E1F-954A-D1CFF6175946}" type="pres">
      <dgm:prSet presAssocID="{2D089B21-0A23-44D7-B268-2ADF19D2EFCC}" presName="childText" presStyleLbl="conFgAcc1" presStyleIdx="4" presStyleCnt="5">
        <dgm:presLayoutVars>
          <dgm:bulletEnabled val="1"/>
        </dgm:presLayoutVars>
      </dgm:prSet>
      <dgm:spPr/>
    </dgm:pt>
  </dgm:ptLst>
  <dgm:cxnLst>
    <dgm:cxn modelId="{3070FC65-724E-4C0C-B033-74A38E35F90A}" type="presOf" srcId="{414B79D6-C774-45AC-81E9-233A5BB4D750}" destId="{83F33681-3494-4C93-89FC-A17DEF3CD949}" srcOrd="0" destOrd="0" presId="urn:microsoft.com/office/officeart/2005/8/layout/list1"/>
    <dgm:cxn modelId="{843E78E5-F63E-4C48-A626-69BAC0BFC90B}" type="presOf" srcId="{414B79D6-C774-45AC-81E9-233A5BB4D750}" destId="{8B44E344-90D3-4743-BF4E-96ADC2341D62}" srcOrd="1" destOrd="0" presId="urn:microsoft.com/office/officeart/2005/8/layout/list1"/>
    <dgm:cxn modelId="{DD1201BE-F354-4B37-A597-E00DB46843AD}" type="presOf" srcId="{DB96609E-394F-4850-A85C-E6411BA288F9}" destId="{F4840B29-EEF9-41EF-BFDC-0E55B21DCCA7}" srcOrd="0" destOrd="0" presId="urn:microsoft.com/office/officeart/2005/8/layout/list1"/>
    <dgm:cxn modelId="{6F3AD5B7-0280-4E44-A6DF-2FA3289CEF7E}" srcId="{DB96609E-394F-4850-A85C-E6411BA288F9}" destId="{2D089B21-0A23-44D7-B268-2ADF19D2EFCC}" srcOrd="4" destOrd="0" parTransId="{4EE1B642-4A6B-439C-97AB-E95BCEB516AF}" sibTransId="{E2FEF65C-C18D-4B9D-9A88-3DAACD464A59}"/>
    <dgm:cxn modelId="{AD5CB8E8-D222-4793-A166-E94789ABE904}" srcId="{DB96609E-394F-4850-A85C-E6411BA288F9}" destId="{7CA2290F-C402-472B-A03E-D727BB49F19B}" srcOrd="2" destOrd="0" parTransId="{18B18289-5C8F-4174-A89D-556F0262A224}" sibTransId="{EB0E6A2F-576B-44BC-9180-B0B7F2CF904C}"/>
    <dgm:cxn modelId="{32AE703A-A39E-48A9-827B-5AD68FDCAE80}" type="presOf" srcId="{7CA2290F-C402-472B-A03E-D727BB49F19B}" destId="{575FAD73-EE20-4287-9373-244E5C0E25F0}" srcOrd="0" destOrd="0" presId="urn:microsoft.com/office/officeart/2005/8/layout/list1"/>
    <dgm:cxn modelId="{59012C82-7661-4247-A11A-5FCB3F5D9236}" srcId="{DB96609E-394F-4850-A85C-E6411BA288F9}" destId="{30609709-5341-4F65-8CED-9B72D5292D0F}" srcOrd="0" destOrd="0" parTransId="{C5AF1E9D-06B8-4C54-88C0-08958D7974F2}" sibTransId="{4146842E-4C2B-4440-94C9-001CAD2E5E43}"/>
    <dgm:cxn modelId="{91708E26-F372-42E8-A5C7-D8FABADBDBBF}" type="presOf" srcId="{30609709-5341-4F65-8CED-9B72D5292D0F}" destId="{B36960ED-195F-45E5-BB6F-9B47A5FCCCDA}" srcOrd="0" destOrd="0" presId="urn:microsoft.com/office/officeart/2005/8/layout/list1"/>
    <dgm:cxn modelId="{9E959B7C-744E-4187-BA27-D8E493362D00}" type="presOf" srcId="{2D089B21-0A23-44D7-B268-2ADF19D2EFCC}" destId="{AFD026F6-254F-499A-9437-A41B1295BDAC}" srcOrd="1" destOrd="0" presId="urn:microsoft.com/office/officeart/2005/8/layout/list1"/>
    <dgm:cxn modelId="{005B4011-56A3-45C2-83CB-D920F1D80205}" type="presOf" srcId="{7CA2290F-C402-472B-A03E-D727BB49F19B}" destId="{8C591DB8-F9E2-494C-9F8C-56065997131E}" srcOrd="1" destOrd="0" presId="urn:microsoft.com/office/officeart/2005/8/layout/list1"/>
    <dgm:cxn modelId="{24CFF0D9-F1D5-4808-BE67-438635A09D3E}" srcId="{DB96609E-394F-4850-A85C-E6411BA288F9}" destId="{F0288C77-198E-45F8-8B1A-687CC03411FB}" srcOrd="1" destOrd="0" parTransId="{B43C60BE-5B21-42C0-B65A-A3481960B40B}" sibTransId="{ED7605F3-BDCE-42E1-BD09-8A6A46076FDE}"/>
    <dgm:cxn modelId="{24592B06-B7D8-4FB0-81BC-100C5975178A}" type="presOf" srcId="{2D089B21-0A23-44D7-B268-2ADF19D2EFCC}" destId="{71822E3D-87C6-4840-A7BC-0F5047F853F9}" srcOrd="0" destOrd="0" presId="urn:microsoft.com/office/officeart/2005/8/layout/list1"/>
    <dgm:cxn modelId="{859C50E4-3138-4C6D-B3DA-DEBA609B51AF}" srcId="{DB96609E-394F-4850-A85C-E6411BA288F9}" destId="{414B79D6-C774-45AC-81E9-233A5BB4D750}" srcOrd="3" destOrd="0" parTransId="{61DAE5B3-4CE9-4A3B-BE7B-C4D96FD3096F}" sibTransId="{0BB1B1A7-244C-4833-88AE-BFDEACC55676}"/>
    <dgm:cxn modelId="{9E71BD84-048A-46EB-A9B8-918C0BF908AF}" type="presOf" srcId="{F0288C77-198E-45F8-8B1A-687CC03411FB}" destId="{35F237A7-7B66-448B-AE94-F0298846AA89}" srcOrd="0" destOrd="0" presId="urn:microsoft.com/office/officeart/2005/8/layout/list1"/>
    <dgm:cxn modelId="{D4F49ADD-2D61-4894-ABBC-609AC593508B}" type="presOf" srcId="{F0288C77-198E-45F8-8B1A-687CC03411FB}" destId="{D04F104A-837D-4DF4-8255-9FC293CD7292}" srcOrd="1" destOrd="0" presId="urn:microsoft.com/office/officeart/2005/8/layout/list1"/>
    <dgm:cxn modelId="{71168014-C9DB-4FA6-B10A-83759034EC5A}" type="presOf" srcId="{30609709-5341-4F65-8CED-9B72D5292D0F}" destId="{8618902B-9501-42F3-83E4-0A76BC487D10}" srcOrd="1" destOrd="0" presId="urn:microsoft.com/office/officeart/2005/8/layout/list1"/>
    <dgm:cxn modelId="{F89F581C-AB37-40B0-B63A-B02CA0FD64AB}" type="presParOf" srcId="{F4840B29-EEF9-41EF-BFDC-0E55B21DCCA7}" destId="{C99DCDB7-05D5-4235-BF5F-17124114DD9B}" srcOrd="0" destOrd="0" presId="urn:microsoft.com/office/officeart/2005/8/layout/list1"/>
    <dgm:cxn modelId="{8D31E964-715A-425D-BD2F-5F03F5951C9C}" type="presParOf" srcId="{C99DCDB7-05D5-4235-BF5F-17124114DD9B}" destId="{B36960ED-195F-45E5-BB6F-9B47A5FCCCDA}" srcOrd="0" destOrd="0" presId="urn:microsoft.com/office/officeart/2005/8/layout/list1"/>
    <dgm:cxn modelId="{128D55E9-16E1-4F4C-8DF9-F90C3DB0F42C}" type="presParOf" srcId="{C99DCDB7-05D5-4235-BF5F-17124114DD9B}" destId="{8618902B-9501-42F3-83E4-0A76BC487D10}" srcOrd="1" destOrd="0" presId="urn:microsoft.com/office/officeart/2005/8/layout/list1"/>
    <dgm:cxn modelId="{93EB6C24-E4FC-457B-B737-A8C0EE4F99E0}" type="presParOf" srcId="{F4840B29-EEF9-41EF-BFDC-0E55B21DCCA7}" destId="{054CE790-A0F6-4902-B591-5CDE981A884B}" srcOrd="1" destOrd="0" presId="urn:microsoft.com/office/officeart/2005/8/layout/list1"/>
    <dgm:cxn modelId="{175A39EC-E435-43DD-BD68-6FF19762C48B}" type="presParOf" srcId="{F4840B29-EEF9-41EF-BFDC-0E55B21DCCA7}" destId="{F90AD35F-2A03-4EFF-98DD-04057A2A14F0}" srcOrd="2" destOrd="0" presId="urn:microsoft.com/office/officeart/2005/8/layout/list1"/>
    <dgm:cxn modelId="{90DC6459-0AA0-499F-B042-A8D513A0DD0C}" type="presParOf" srcId="{F4840B29-EEF9-41EF-BFDC-0E55B21DCCA7}" destId="{05F39C3C-C673-4CD8-868B-970222356222}" srcOrd="3" destOrd="0" presId="urn:microsoft.com/office/officeart/2005/8/layout/list1"/>
    <dgm:cxn modelId="{B734FB82-EB8D-4B66-882C-7A373CB61737}" type="presParOf" srcId="{F4840B29-EEF9-41EF-BFDC-0E55B21DCCA7}" destId="{2329B2BA-BDB9-4A96-A82B-9E767A78AD97}" srcOrd="4" destOrd="0" presId="urn:microsoft.com/office/officeart/2005/8/layout/list1"/>
    <dgm:cxn modelId="{F8CD4408-CDB4-4ACD-83DB-9E1EA450EEC3}" type="presParOf" srcId="{2329B2BA-BDB9-4A96-A82B-9E767A78AD97}" destId="{35F237A7-7B66-448B-AE94-F0298846AA89}" srcOrd="0" destOrd="0" presId="urn:microsoft.com/office/officeart/2005/8/layout/list1"/>
    <dgm:cxn modelId="{EBB9AAAA-DAF9-4F7C-AF8F-05A6AF7B3DF9}" type="presParOf" srcId="{2329B2BA-BDB9-4A96-A82B-9E767A78AD97}" destId="{D04F104A-837D-4DF4-8255-9FC293CD7292}" srcOrd="1" destOrd="0" presId="urn:microsoft.com/office/officeart/2005/8/layout/list1"/>
    <dgm:cxn modelId="{324BA314-808B-4F05-94B0-470C95891375}" type="presParOf" srcId="{F4840B29-EEF9-41EF-BFDC-0E55B21DCCA7}" destId="{550E4149-E4A3-477A-852A-8B5EECEB17C6}" srcOrd="5" destOrd="0" presId="urn:microsoft.com/office/officeart/2005/8/layout/list1"/>
    <dgm:cxn modelId="{30EF4F4E-7914-4866-B860-032ACAA73DC3}" type="presParOf" srcId="{F4840B29-EEF9-41EF-BFDC-0E55B21DCCA7}" destId="{B289AE08-0476-43F6-B23A-140B7BFD0E2B}" srcOrd="6" destOrd="0" presId="urn:microsoft.com/office/officeart/2005/8/layout/list1"/>
    <dgm:cxn modelId="{6109F018-BD24-4ACB-A2A7-262138AF17D1}" type="presParOf" srcId="{F4840B29-EEF9-41EF-BFDC-0E55B21DCCA7}" destId="{B533DC2E-FB9F-4878-881E-A93BB1A2212A}" srcOrd="7" destOrd="0" presId="urn:microsoft.com/office/officeart/2005/8/layout/list1"/>
    <dgm:cxn modelId="{A3F6461B-15A2-4D39-AA66-43047F49CA7F}" type="presParOf" srcId="{F4840B29-EEF9-41EF-BFDC-0E55B21DCCA7}" destId="{047249A3-B86D-4DD5-B1DF-88EB9F0B6101}" srcOrd="8" destOrd="0" presId="urn:microsoft.com/office/officeart/2005/8/layout/list1"/>
    <dgm:cxn modelId="{66568D91-5785-4330-AD7A-BAEA1E5F83FA}" type="presParOf" srcId="{047249A3-B86D-4DD5-B1DF-88EB9F0B6101}" destId="{575FAD73-EE20-4287-9373-244E5C0E25F0}" srcOrd="0" destOrd="0" presId="urn:microsoft.com/office/officeart/2005/8/layout/list1"/>
    <dgm:cxn modelId="{F7C7685F-5FEE-4AFC-8496-91037938D2DD}" type="presParOf" srcId="{047249A3-B86D-4DD5-B1DF-88EB9F0B6101}" destId="{8C591DB8-F9E2-494C-9F8C-56065997131E}" srcOrd="1" destOrd="0" presId="urn:microsoft.com/office/officeart/2005/8/layout/list1"/>
    <dgm:cxn modelId="{01380148-7CFB-4BAA-83F7-61AB6CD8F678}" type="presParOf" srcId="{F4840B29-EEF9-41EF-BFDC-0E55B21DCCA7}" destId="{D8AE9F09-50BA-47CD-8B82-5C989E97474E}" srcOrd="9" destOrd="0" presId="urn:microsoft.com/office/officeart/2005/8/layout/list1"/>
    <dgm:cxn modelId="{6800E058-54BC-4A2F-AB08-77C66A962B2F}" type="presParOf" srcId="{F4840B29-EEF9-41EF-BFDC-0E55B21DCCA7}" destId="{73AF6B02-2447-43C2-8B20-FE5358966575}" srcOrd="10" destOrd="0" presId="urn:microsoft.com/office/officeart/2005/8/layout/list1"/>
    <dgm:cxn modelId="{5E9475CE-E14B-4DD1-A664-756362FDCCCA}" type="presParOf" srcId="{F4840B29-EEF9-41EF-BFDC-0E55B21DCCA7}" destId="{4D5CA61E-13FC-455B-BA28-8426D70EE4AF}" srcOrd="11" destOrd="0" presId="urn:microsoft.com/office/officeart/2005/8/layout/list1"/>
    <dgm:cxn modelId="{9F9E4C3E-DFED-4856-A641-73AC036983CA}" type="presParOf" srcId="{F4840B29-EEF9-41EF-BFDC-0E55B21DCCA7}" destId="{685F1B92-E513-4382-8BBC-BCC5CD9A2012}" srcOrd="12" destOrd="0" presId="urn:microsoft.com/office/officeart/2005/8/layout/list1"/>
    <dgm:cxn modelId="{A9F08066-DAD3-475E-A25D-DE974DA5BCAA}" type="presParOf" srcId="{685F1B92-E513-4382-8BBC-BCC5CD9A2012}" destId="{83F33681-3494-4C93-89FC-A17DEF3CD949}" srcOrd="0" destOrd="0" presId="urn:microsoft.com/office/officeart/2005/8/layout/list1"/>
    <dgm:cxn modelId="{CFE37D02-68CA-470F-9F44-E3679641E551}" type="presParOf" srcId="{685F1B92-E513-4382-8BBC-BCC5CD9A2012}" destId="{8B44E344-90D3-4743-BF4E-96ADC2341D62}" srcOrd="1" destOrd="0" presId="urn:microsoft.com/office/officeart/2005/8/layout/list1"/>
    <dgm:cxn modelId="{BC8CAE61-B66F-483D-B573-2620DA29BCB1}" type="presParOf" srcId="{F4840B29-EEF9-41EF-BFDC-0E55B21DCCA7}" destId="{CEF46281-A349-4884-8407-93FA7723DBE0}" srcOrd="13" destOrd="0" presId="urn:microsoft.com/office/officeart/2005/8/layout/list1"/>
    <dgm:cxn modelId="{A198C530-A9CC-4672-ABC0-1413EC3BA40F}" type="presParOf" srcId="{F4840B29-EEF9-41EF-BFDC-0E55B21DCCA7}" destId="{B3784E35-63B4-4089-8535-98298F1C6019}" srcOrd="14" destOrd="0" presId="urn:microsoft.com/office/officeart/2005/8/layout/list1"/>
    <dgm:cxn modelId="{2C6784EF-D506-4B81-9C46-6AA649ADBF63}" type="presParOf" srcId="{F4840B29-EEF9-41EF-BFDC-0E55B21DCCA7}" destId="{A9100B60-6B63-49CC-B723-8AB70F72F41E}" srcOrd="15" destOrd="0" presId="urn:microsoft.com/office/officeart/2005/8/layout/list1"/>
    <dgm:cxn modelId="{DF5DA172-D564-4175-B72F-8F4F08E352E0}" type="presParOf" srcId="{F4840B29-EEF9-41EF-BFDC-0E55B21DCCA7}" destId="{D17E654E-8930-41B0-8A09-F0AC7D745317}" srcOrd="16" destOrd="0" presId="urn:microsoft.com/office/officeart/2005/8/layout/list1"/>
    <dgm:cxn modelId="{76924E7D-B157-4818-927E-11D26F86108A}" type="presParOf" srcId="{D17E654E-8930-41B0-8A09-F0AC7D745317}" destId="{71822E3D-87C6-4840-A7BC-0F5047F853F9}" srcOrd="0" destOrd="0" presId="urn:microsoft.com/office/officeart/2005/8/layout/list1"/>
    <dgm:cxn modelId="{ED863902-D2D6-4EEB-B802-07E3B6B0064C}" type="presParOf" srcId="{D17E654E-8930-41B0-8A09-F0AC7D745317}" destId="{AFD026F6-254F-499A-9437-A41B1295BDAC}" srcOrd="1" destOrd="0" presId="urn:microsoft.com/office/officeart/2005/8/layout/list1"/>
    <dgm:cxn modelId="{4F489951-3C3D-41F8-B79B-B907540B906A}" type="presParOf" srcId="{F4840B29-EEF9-41EF-BFDC-0E55B21DCCA7}" destId="{E187C207-63E6-4C77-8620-A7960B01C1D2}" srcOrd="17" destOrd="0" presId="urn:microsoft.com/office/officeart/2005/8/layout/list1"/>
    <dgm:cxn modelId="{CD04CEEA-EFD3-40F7-91CB-8E914FF156AC}" type="presParOf" srcId="{F4840B29-EEF9-41EF-BFDC-0E55B21DCCA7}" destId="{AE9BF224-B771-4E1F-954A-D1CFF6175946}"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3B097F1-3043-4311-A59D-D54555DFD033}"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2A7B9482-4250-49F8-BCC6-61D97A13A396}">
      <dgm:prSet phldrT="[Text]"/>
      <dgm:spPr/>
      <dgm:t>
        <a:bodyPr/>
        <a:lstStyle/>
        <a:p>
          <a:r>
            <a:rPr lang="en-US" dirty="0" err="1" smtClean="0"/>
            <a:t>Mục</a:t>
          </a:r>
          <a:r>
            <a:rPr lang="en-US" dirty="0" smtClean="0"/>
            <a:t> </a:t>
          </a:r>
          <a:r>
            <a:rPr lang="en-US" dirty="0" err="1" smtClean="0"/>
            <a:t>tiêu</a:t>
          </a:r>
          <a:r>
            <a:rPr lang="en-US" dirty="0" smtClean="0"/>
            <a:t> </a:t>
          </a:r>
          <a:r>
            <a:rPr lang="en-US" dirty="0" err="1" smtClean="0"/>
            <a:t>nghề</a:t>
          </a:r>
          <a:r>
            <a:rPr lang="en-US" dirty="0" smtClean="0"/>
            <a:t> </a:t>
          </a:r>
          <a:r>
            <a:rPr lang="en-US" dirty="0" err="1" smtClean="0"/>
            <a:t>nghiệp</a:t>
          </a:r>
          <a:endParaRPr lang="en-US" dirty="0"/>
        </a:p>
      </dgm:t>
    </dgm:pt>
    <dgm:pt modelId="{D5674819-616B-4493-9E3F-3A111DDB5F0D}" type="parTrans" cxnId="{669790AD-5BF4-456A-9B7C-16950ACA66BA}">
      <dgm:prSet/>
      <dgm:spPr/>
      <dgm:t>
        <a:bodyPr/>
        <a:lstStyle/>
        <a:p>
          <a:endParaRPr lang="en-US"/>
        </a:p>
      </dgm:t>
    </dgm:pt>
    <dgm:pt modelId="{EF97FB5D-81E8-41B1-AC5B-C3FAB1E7F5D7}" type="sibTrans" cxnId="{669790AD-5BF4-456A-9B7C-16950ACA66BA}">
      <dgm:prSet/>
      <dgm:spPr/>
      <dgm:t>
        <a:bodyPr/>
        <a:lstStyle/>
        <a:p>
          <a:endParaRPr lang="en-US"/>
        </a:p>
      </dgm:t>
    </dgm:pt>
    <dgm:pt modelId="{9107843B-6FF4-47EB-BD72-58D935690C01}">
      <dgm:prSet phldrT="[Text]"/>
      <dgm:spPr/>
      <dgm:t>
        <a:bodyPr/>
        <a:lstStyle/>
        <a:p>
          <a:r>
            <a:rPr lang="en-US" dirty="0" err="1" smtClean="0"/>
            <a:t>Định</a:t>
          </a:r>
          <a:r>
            <a:rPr lang="en-US" dirty="0" smtClean="0"/>
            <a:t> </a:t>
          </a:r>
          <a:r>
            <a:rPr lang="en-US" dirty="0" err="1" smtClean="0"/>
            <a:t>hướng</a:t>
          </a:r>
          <a:endParaRPr lang="en-US" dirty="0"/>
        </a:p>
      </dgm:t>
    </dgm:pt>
    <dgm:pt modelId="{DB3E4940-0B92-4E94-8FEF-62C1C10E5A61}" type="parTrans" cxnId="{DFFBE4F3-687E-4DB5-AEBA-1F813BD6D8E4}">
      <dgm:prSet/>
      <dgm:spPr/>
      <dgm:t>
        <a:bodyPr/>
        <a:lstStyle/>
        <a:p>
          <a:endParaRPr lang="en-US"/>
        </a:p>
      </dgm:t>
    </dgm:pt>
    <dgm:pt modelId="{C12D0F0E-AEBB-483A-A7BD-38CCAA0246A4}" type="sibTrans" cxnId="{DFFBE4F3-687E-4DB5-AEBA-1F813BD6D8E4}">
      <dgm:prSet/>
      <dgm:spPr/>
      <dgm:t>
        <a:bodyPr/>
        <a:lstStyle/>
        <a:p>
          <a:endParaRPr lang="en-US"/>
        </a:p>
      </dgm:t>
    </dgm:pt>
    <dgm:pt modelId="{27C7C31D-0C20-438A-AF14-1C3CD72C9FD7}">
      <dgm:prSet phldrT="[Text]"/>
      <dgm:spPr/>
      <dgm:t>
        <a:bodyPr/>
        <a:lstStyle/>
        <a:p>
          <a:r>
            <a:rPr lang="en-US" dirty="0" err="1" smtClean="0"/>
            <a:t>Lộ</a:t>
          </a:r>
          <a:r>
            <a:rPr lang="en-US" dirty="0" smtClean="0"/>
            <a:t> </a:t>
          </a:r>
          <a:r>
            <a:rPr lang="en-US" dirty="0" err="1" smtClean="0"/>
            <a:t>trình</a:t>
          </a:r>
          <a:endParaRPr lang="en-US" dirty="0"/>
        </a:p>
      </dgm:t>
    </dgm:pt>
    <dgm:pt modelId="{F13FF19E-5C6A-4DCD-9FB2-C02495160CA2}" type="parTrans" cxnId="{B697C9A0-E62B-4C30-91B7-575EA5D34A4D}">
      <dgm:prSet/>
      <dgm:spPr/>
      <dgm:t>
        <a:bodyPr/>
        <a:lstStyle/>
        <a:p>
          <a:endParaRPr lang="en-US"/>
        </a:p>
      </dgm:t>
    </dgm:pt>
    <dgm:pt modelId="{813404D4-09AE-4239-8D84-0DC3B5133B81}" type="sibTrans" cxnId="{B697C9A0-E62B-4C30-91B7-575EA5D34A4D}">
      <dgm:prSet/>
      <dgm:spPr/>
      <dgm:t>
        <a:bodyPr/>
        <a:lstStyle/>
        <a:p>
          <a:endParaRPr lang="en-US"/>
        </a:p>
      </dgm:t>
    </dgm:pt>
    <dgm:pt modelId="{CF52A6CF-6B4C-4F52-A96D-8DC45F5587D8}">
      <dgm:prSet phldrT="[Text]"/>
      <dgm:spPr/>
      <dgm:t>
        <a:bodyPr/>
        <a:lstStyle/>
        <a:p>
          <a:r>
            <a:rPr lang="en-US" dirty="0" err="1" smtClean="0"/>
            <a:t>Đích</a:t>
          </a:r>
          <a:r>
            <a:rPr lang="en-US" dirty="0" smtClean="0"/>
            <a:t> </a:t>
          </a:r>
          <a:r>
            <a:rPr lang="en-US" dirty="0" err="1" smtClean="0"/>
            <a:t>đến</a:t>
          </a:r>
          <a:endParaRPr lang="en-US" dirty="0"/>
        </a:p>
      </dgm:t>
    </dgm:pt>
    <dgm:pt modelId="{9358E28B-A39F-4E8D-B610-CAFFB9724843}" type="parTrans" cxnId="{93D583FF-BCDC-428E-90BC-E9B6AC3B16D4}">
      <dgm:prSet/>
      <dgm:spPr/>
      <dgm:t>
        <a:bodyPr/>
        <a:lstStyle/>
        <a:p>
          <a:endParaRPr lang="en-US"/>
        </a:p>
      </dgm:t>
    </dgm:pt>
    <dgm:pt modelId="{05BF5F84-1829-48E5-ADA1-7045CA566955}" type="sibTrans" cxnId="{93D583FF-BCDC-428E-90BC-E9B6AC3B16D4}">
      <dgm:prSet/>
      <dgm:spPr/>
      <dgm:t>
        <a:bodyPr/>
        <a:lstStyle/>
        <a:p>
          <a:endParaRPr lang="en-US"/>
        </a:p>
      </dgm:t>
    </dgm:pt>
    <dgm:pt modelId="{6DE0A732-777F-47AD-8D67-BF9EFF8143A2}" type="pres">
      <dgm:prSet presAssocID="{63B097F1-3043-4311-A59D-D54555DFD033}" presName="hierChild1" presStyleCnt="0">
        <dgm:presLayoutVars>
          <dgm:orgChart val="1"/>
          <dgm:chPref val="1"/>
          <dgm:dir/>
          <dgm:animOne val="branch"/>
          <dgm:animLvl val="lvl"/>
          <dgm:resizeHandles/>
        </dgm:presLayoutVars>
      </dgm:prSet>
      <dgm:spPr/>
      <dgm:t>
        <a:bodyPr/>
        <a:lstStyle/>
        <a:p>
          <a:endParaRPr lang="en-US"/>
        </a:p>
      </dgm:t>
    </dgm:pt>
    <dgm:pt modelId="{B85DB7AF-BABB-46C4-A9A6-58D6C8250E9A}" type="pres">
      <dgm:prSet presAssocID="{2A7B9482-4250-49F8-BCC6-61D97A13A396}" presName="hierRoot1" presStyleCnt="0">
        <dgm:presLayoutVars>
          <dgm:hierBranch val="init"/>
        </dgm:presLayoutVars>
      </dgm:prSet>
      <dgm:spPr/>
    </dgm:pt>
    <dgm:pt modelId="{B2B64B01-169F-41A6-9495-86957A309F29}" type="pres">
      <dgm:prSet presAssocID="{2A7B9482-4250-49F8-BCC6-61D97A13A396}" presName="rootComposite1" presStyleCnt="0"/>
      <dgm:spPr/>
    </dgm:pt>
    <dgm:pt modelId="{BF2C2AE8-B67E-4A3A-8437-15F2DD3F1864}" type="pres">
      <dgm:prSet presAssocID="{2A7B9482-4250-49F8-BCC6-61D97A13A396}" presName="rootText1" presStyleLbl="node0" presStyleIdx="0" presStyleCnt="1" custScaleX="94379" custScaleY="64820">
        <dgm:presLayoutVars>
          <dgm:chPref val="3"/>
        </dgm:presLayoutVars>
      </dgm:prSet>
      <dgm:spPr/>
      <dgm:t>
        <a:bodyPr/>
        <a:lstStyle/>
        <a:p>
          <a:endParaRPr lang="en-US"/>
        </a:p>
      </dgm:t>
    </dgm:pt>
    <dgm:pt modelId="{9B9B1BE4-F740-43E4-9248-DC7ABD82AAB1}" type="pres">
      <dgm:prSet presAssocID="{2A7B9482-4250-49F8-BCC6-61D97A13A396}" presName="rootConnector1" presStyleLbl="node1" presStyleIdx="0" presStyleCnt="0"/>
      <dgm:spPr/>
      <dgm:t>
        <a:bodyPr/>
        <a:lstStyle/>
        <a:p>
          <a:endParaRPr lang="en-US"/>
        </a:p>
      </dgm:t>
    </dgm:pt>
    <dgm:pt modelId="{1770EEAC-8A2E-4F28-AF0C-46F7ED77C505}" type="pres">
      <dgm:prSet presAssocID="{2A7B9482-4250-49F8-BCC6-61D97A13A396}" presName="hierChild2" presStyleCnt="0"/>
      <dgm:spPr/>
    </dgm:pt>
    <dgm:pt modelId="{B3906285-290D-4687-BF19-7BFCE892290B}" type="pres">
      <dgm:prSet presAssocID="{DB3E4940-0B92-4E94-8FEF-62C1C10E5A61}" presName="Name37" presStyleLbl="parChTrans1D2" presStyleIdx="0" presStyleCnt="3"/>
      <dgm:spPr/>
      <dgm:t>
        <a:bodyPr/>
        <a:lstStyle/>
        <a:p>
          <a:endParaRPr lang="en-US"/>
        </a:p>
      </dgm:t>
    </dgm:pt>
    <dgm:pt modelId="{73719B71-7491-494C-B71A-2B0741B50E19}" type="pres">
      <dgm:prSet presAssocID="{9107843B-6FF4-47EB-BD72-58D935690C01}" presName="hierRoot2" presStyleCnt="0">
        <dgm:presLayoutVars>
          <dgm:hierBranch val="init"/>
        </dgm:presLayoutVars>
      </dgm:prSet>
      <dgm:spPr/>
    </dgm:pt>
    <dgm:pt modelId="{1FB87E14-8C18-4005-990F-593302309BBE}" type="pres">
      <dgm:prSet presAssocID="{9107843B-6FF4-47EB-BD72-58D935690C01}" presName="rootComposite" presStyleCnt="0"/>
      <dgm:spPr/>
    </dgm:pt>
    <dgm:pt modelId="{B903C4BB-62AD-4578-9EBE-EBB7B41FD49F}" type="pres">
      <dgm:prSet presAssocID="{9107843B-6FF4-47EB-BD72-58D935690C01}" presName="rootText" presStyleLbl="node2" presStyleIdx="0" presStyleCnt="3" custScaleX="92820" custScaleY="59987">
        <dgm:presLayoutVars>
          <dgm:chPref val="3"/>
        </dgm:presLayoutVars>
      </dgm:prSet>
      <dgm:spPr/>
      <dgm:t>
        <a:bodyPr/>
        <a:lstStyle/>
        <a:p>
          <a:endParaRPr lang="en-US"/>
        </a:p>
      </dgm:t>
    </dgm:pt>
    <dgm:pt modelId="{19C556F7-6177-4521-ADE9-8EB8074165BC}" type="pres">
      <dgm:prSet presAssocID="{9107843B-6FF4-47EB-BD72-58D935690C01}" presName="rootConnector" presStyleLbl="node2" presStyleIdx="0" presStyleCnt="3"/>
      <dgm:spPr/>
      <dgm:t>
        <a:bodyPr/>
        <a:lstStyle/>
        <a:p>
          <a:endParaRPr lang="en-US"/>
        </a:p>
      </dgm:t>
    </dgm:pt>
    <dgm:pt modelId="{BE150829-6DF6-4AD9-AD73-36652A626410}" type="pres">
      <dgm:prSet presAssocID="{9107843B-6FF4-47EB-BD72-58D935690C01}" presName="hierChild4" presStyleCnt="0"/>
      <dgm:spPr/>
    </dgm:pt>
    <dgm:pt modelId="{BEEF9F41-8E6A-410D-8E51-F7CB67DB536B}" type="pres">
      <dgm:prSet presAssocID="{9107843B-6FF4-47EB-BD72-58D935690C01}" presName="hierChild5" presStyleCnt="0"/>
      <dgm:spPr/>
    </dgm:pt>
    <dgm:pt modelId="{5076CA86-E4BD-4EDF-931E-113799604A03}" type="pres">
      <dgm:prSet presAssocID="{F13FF19E-5C6A-4DCD-9FB2-C02495160CA2}" presName="Name37" presStyleLbl="parChTrans1D2" presStyleIdx="1" presStyleCnt="3"/>
      <dgm:spPr/>
      <dgm:t>
        <a:bodyPr/>
        <a:lstStyle/>
        <a:p>
          <a:endParaRPr lang="en-US"/>
        </a:p>
      </dgm:t>
    </dgm:pt>
    <dgm:pt modelId="{B0C9AA5F-C6BA-4920-9AD1-E4EAD7720864}" type="pres">
      <dgm:prSet presAssocID="{27C7C31D-0C20-438A-AF14-1C3CD72C9FD7}" presName="hierRoot2" presStyleCnt="0">
        <dgm:presLayoutVars>
          <dgm:hierBranch val="init"/>
        </dgm:presLayoutVars>
      </dgm:prSet>
      <dgm:spPr/>
    </dgm:pt>
    <dgm:pt modelId="{D50AB6B2-DD68-4F91-BFC2-BFB716F96B36}" type="pres">
      <dgm:prSet presAssocID="{27C7C31D-0C20-438A-AF14-1C3CD72C9FD7}" presName="rootComposite" presStyleCnt="0"/>
      <dgm:spPr/>
    </dgm:pt>
    <dgm:pt modelId="{D34CF661-A001-4C62-8492-67425F2660DE}" type="pres">
      <dgm:prSet presAssocID="{27C7C31D-0C20-438A-AF14-1C3CD72C9FD7}" presName="rootText" presStyleLbl="node2" presStyleIdx="1" presStyleCnt="3" custScaleX="83146" custScaleY="59271">
        <dgm:presLayoutVars>
          <dgm:chPref val="3"/>
        </dgm:presLayoutVars>
      </dgm:prSet>
      <dgm:spPr/>
      <dgm:t>
        <a:bodyPr/>
        <a:lstStyle/>
        <a:p>
          <a:endParaRPr lang="en-US"/>
        </a:p>
      </dgm:t>
    </dgm:pt>
    <dgm:pt modelId="{638EA094-3D12-4F5B-97DB-90F2E68B5711}" type="pres">
      <dgm:prSet presAssocID="{27C7C31D-0C20-438A-AF14-1C3CD72C9FD7}" presName="rootConnector" presStyleLbl="node2" presStyleIdx="1" presStyleCnt="3"/>
      <dgm:spPr/>
      <dgm:t>
        <a:bodyPr/>
        <a:lstStyle/>
        <a:p>
          <a:endParaRPr lang="en-US"/>
        </a:p>
      </dgm:t>
    </dgm:pt>
    <dgm:pt modelId="{86A6F62C-52D0-46EB-9C29-14401E2869F2}" type="pres">
      <dgm:prSet presAssocID="{27C7C31D-0C20-438A-AF14-1C3CD72C9FD7}" presName="hierChild4" presStyleCnt="0"/>
      <dgm:spPr/>
    </dgm:pt>
    <dgm:pt modelId="{09E6EFA3-1AAA-4E34-86B6-05BA9AF6725D}" type="pres">
      <dgm:prSet presAssocID="{27C7C31D-0C20-438A-AF14-1C3CD72C9FD7}" presName="hierChild5" presStyleCnt="0"/>
      <dgm:spPr/>
    </dgm:pt>
    <dgm:pt modelId="{215F6928-F9C1-4C9C-A144-743A20794B58}" type="pres">
      <dgm:prSet presAssocID="{9358E28B-A39F-4E8D-B610-CAFFB9724843}" presName="Name37" presStyleLbl="parChTrans1D2" presStyleIdx="2" presStyleCnt="3"/>
      <dgm:spPr/>
      <dgm:t>
        <a:bodyPr/>
        <a:lstStyle/>
        <a:p>
          <a:endParaRPr lang="en-US"/>
        </a:p>
      </dgm:t>
    </dgm:pt>
    <dgm:pt modelId="{D6330BED-C2D1-4865-8A51-AE463569723C}" type="pres">
      <dgm:prSet presAssocID="{CF52A6CF-6B4C-4F52-A96D-8DC45F5587D8}" presName="hierRoot2" presStyleCnt="0">
        <dgm:presLayoutVars>
          <dgm:hierBranch val="init"/>
        </dgm:presLayoutVars>
      </dgm:prSet>
      <dgm:spPr/>
    </dgm:pt>
    <dgm:pt modelId="{C67BDE0A-E372-4B76-AFD1-9462C8237131}" type="pres">
      <dgm:prSet presAssocID="{CF52A6CF-6B4C-4F52-A96D-8DC45F5587D8}" presName="rootComposite" presStyleCnt="0"/>
      <dgm:spPr/>
    </dgm:pt>
    <dgm:pt modelId="{6C6AAAE5-243F-4D6C-A8AA-4C7385AACFE5}" type="pres">
      <dgm:prSet presAssocID="{CF52A6CF-6B4C-4F52-A96D-8DC45F5587D8}" presName="rootText" presStyleLbl="node2" presStyleIdx="2" presStyleCnt="3" custScaleX="88264" custScaleY="56558">
        <dgm:presLayoutVars>
          <dgm:chPref val="3"/>
        </dgm:presLayoutVars>
      </dgm:prSet>
      <dgm:spPr/>
      <dgm:t>
        <a:bodyPr/>
        <a:lstStyle/>
        <a:p>
          <a:endParaRPr lang="en-US"/>
        </a:p>
      </dgm:t>
    </dgm:pt>
    <dgm:pt modelId="{B15B3EA2-5C45-4DDE-80BA-F6E486980575}" type="pres">
      <dgm:prSet presAssocID="{CF52A6CF-6B4C-4F52-A96D-8DC45F5587D8}" presName="rootConnector" presStyleLbl="node2" presStyleIdx="2" presStyleCnt="3"/>
      <dgm:spPr/>
      <dgm:t>
        <a:bodyPr/>
        <a:lstStyle/>
        <a:p>
          <a:endParaRPr lang="en-US"/>
        </a:p>
      </dgm:t>
    </dgm:pt>
    <dgm:pt modelId="{56456818-1F88-46D3-B61C-63F80CBCC51B}" type="pres">
      <dgm:prSet presAssocID="{CF52A6CF-6B4C-4F52-A96D-8DC45F5587D8}" presName="hierChild4" presStyleCnt="0"/>
      <dgm:spPr/>
    </dgm:pt>
    <dgm:pt modelId="{E2758CDB-61CE-4A02-AD02-6AFFB0FEB83D}" type="pres">
      <dgm:prSet presAssocID="{CF52A6CF-6B4C-4F52-A96D-8DC45F5587D8}" presName="hierChild5" presStyleCnt="0"/>
      <dgm:spPr/>
    </dgm:pt>
    <dgm:pt modelId="{ABF611DF-368D-48B3-B4CB-DB518FF932E1}" type="pres">
      <dgm:prSet presAssocID="{2A7B9482-4250-49F8-BCC6-61D97A13A396}" presName="hierChild3" presStyleCnt="0"/>
      <dgm:spPr/>
    </dgm:pt>
  </dgm:ptLst>
  <dgm:cxnLst>
    <dgm:cxn modelId="{93D583FF-BCDC-428E-90BC-E9B6AC3B16D4}" srcId="{2A7B9482-4250-49F8-BCC6-61D97A13A396}" destId="{CF52A6CF-6B4C-4F52-A96D-8DC45F5587D8}" srcOrd="2" destOrd="0" parTransId="{9358E28B-A39F-4E8D-B610-CAFFB9724843}" sibTransId="{05BF5F84-1829-48E5-ADA1-7045CA566955}"/>
    <dgm:cxn modelId="{B697C9A0-E62B-4C30-91B7-575EA5D34A4D}" srcId="{2A7B9482-4250-49F8-BCC6-61D97A13A396}" destId="{27C7C31D-0C20-438A-AF14-1C3CD72C9FD7}" srcOrd="1" destOrd="0" parTransId="{F13FF19E-5C6A-4DCD-9FB2-C02495160CA2}" sibTransId="{813404D4-09AE-4239-8D84-0DC3B5133B81}"/>
    <dgm:cxn modelId="{4B415A74-9904-436A-BEA4-E9EE9688B209}" type="presOf" srcId="{F13FF19E-5C6A-4DCD-9FB2-C02495160CA2}" destId="{5076CA86-E4BD-4EDF-931E-113799604A03}" srcOrd="0" destOrd="0" presId="urn:microsoft.com/office/officeart/2005/8/layout/orgChart1"/>
    <dgm:cxn modelId="{779E16D3-8635-4C1D-8311-AFF52DD66082}" type="presOf" srcId="{9358E28B-A39F-4E8D-B610-CAFFB9724843}" destId="{215F6928-F9C1-4C9C-A144-743A20794B58}" srcOrd="0" destOrd="0" presId="urn:microsoft.com/office/officeart/2005/8/layout/orgChart1"/>
    <dgm:cxn modelId="{DFFBE4F3-687E-4DB5-AEBA-1F813BD6D8E4}" srcId="{2A7B9482-4250-49F8-BCC6-61D97A13A396}" destId="{9107843B-6FF4-47EB-BD72-58D935690C01}" srcOrd="0" destOrd="0" parTransId="{DB3E4940-0B92-4E94-8FEF-62C1C10E5A61}" sibTransId="{C12D0F0E-AEBB-483A-A7BD-38CCAA0246A4}"/>
    <dgm:cxn modelId="{669790AD-5BF4-456A-9B7C-16950ACA66BA}" srcId="{63B097F1-3043-4311-A59D-D54555DFD033}" destId="{2A7B9482-4250-49F8-BCC6-61D97A13A396}" srcOrd="0" destOrd="0" parTransId="{D5674819-616B-4493-9E3F-3A111DDB5F0D}" sibTransId="{EF97FB5D-81E8-41B1-AC5B-C3FAB1E7F5D7}"/>
    <dgm:cxn modelId="{33ACDA63-B8C6-4770-8E5F-57697D51159F}" type="presOf" srcId="{27C7C31D-0C20-438A-AF14-1C3CD72C9FD7}" destId="{638EA094-3D12-4F5B-97DB-90F2E68B5711}" srcOrd="1" destOrd="0" presId="urn:microsoft.com/office/officeart/2005/8/layout/orgChart1"/>
    <dgm:cxn modelId="{23F10B42-AB21-46CC-A577-47488F630196}" type="presOf" srcId="{63B097F1-3043-4311-A59D-D54555DFD033}" destId="{6DE0A732-777F-47AD-8D67-BF9EFF8143A2}" srcOrd="0" destOrd="0" presId="urn:microsoft.com/office/officeart/2005/8/layout/orgChart1"/>
    <dgm:cxn modelId="{21DFAAA2-82B7-45EF-A32C-64530DF7DC27}" type="presOf" srcId="{9107843B-6FF4-47EB-BD72-58D935690C01}" destId="{B903C4BB-62AD-4578-9EBE-EBB7B41FD49F}" srcOrd="0" destOrd="0" presId="urn:microsoft.com/office/officeart/2005/8/layout/orgChart1"/>
    <dgm:cxn modelId="{CF2EA6DA-3C08-49D4-8541-D98C062AEA01}" type="presOf" srcId="{2A7B9482-4250-49F8-BCC6-61D97A13A396}" destId="{BF2C2AE8-B67E-4A3A-8437-15F2DD3F1864}" srcOrd="0" destOrd="0" presId="urn:microsoft.com/office/officeart/2005/8/layout/orgChart1"/>
    <dgm:cxn modelId="{074260D8-85DC-4CF6-87E6-932DAE82DED9}" type="presOf" srcId="{CF52A6CF-6B4C-4F52-A96D-8DC45F5587D8}" destId="{B15B3EA2-5C45-4DDE-80BA-F6E486980575}" srcOrd="1" destOrd="0" presId="urn:microsoft.com/office/officeart/2005/8/layout/orgChart1"/>
    <dgm:cxn modelId="{A0CC3132-B226-46F9-A5C3-F981916D3F39}" type="presOf" srcId="{DB3E4940-0B92-4E94-8FEF-62C1C10E5A61}" destId="{B3906285-290D-4687-BF19-7BFCE892290B}" srcOrd="0" destOrd="0" presId="urn:microsoft.com/office/officeart/2005/8/layout/orgChart1"/>
    <dgm:cxn modelId="{82719FB0-0E52-43E7-BB1E-F4F8E21CE44B}" type="presOf" srcId="{2A7B9482-4250-49F8-BCC6-61D97A13A396}" destId="{9B9B1BE4-F740-43E4-9248-DC7ABD82AAB1}" srcOrd="1" destOrd="0" presId="urn:microsoft.com/office/officeart/2005/8/layout/orgChart1"/>
    <dgm:cxn modelId="{FE4361C6-6A24-4265-9636-666686AA1B95}" type="presOf" srcId="{CF52A6CF-6B4C-4F52-A96D-8DC45F5587D8}" destId="{6C6AAAE5-243F-4D6C-A8AA-4C7385AACFE5}" srcOrd="0" destOrd="0" presId="urn:microsoft.com/office/officeart/2005/8/layout/orgChart1"/>
    <dgm:cxn modelId="{921055B4-3E36-444D-ADFB-CE8FF7911CBC}" type="presOf" srcId="{27C7C31D-0C20-438A-AF14-1C3CD72C9FD7}" destId="{D34CF661-A001-4C62-8492-67425F2660DE}" srcOrd="0" destOrd="0" presId="urn:microsoft.com/office/officeart/2005/8/layout/orgChart1"/>
    <dgm:cxn modelId="{775D100A-71D4-4F85-8877-CD4080EF9CD5}" type="presOf" srcId="{9107843B-6FF4-47EB-BD72-58D935690C01}" destId="{19C556F7-6177-4521-ADE9-8EB8074165BC}" srcOrd="1" destOrd="0" presId="urn:microsoft.com/office/officeart/2005/8/layout/orgChart1"/>
    <dgm:cxn modelId="{0B1557CF-C84B-47DC-8092-DC5F6C736E4F}" type="presParOf" srcId="{6DE0A732-777F-47AD-8D67-BF9EFF8143A2}" destId="{B85DB7AF-BABB-46C4-A9A6-58D6C8250E9A}" srcOrd="0" destOrd="0" presId="urn:microsoft.com/office/officeart/2005/8/layout/orgChart1"/>
    <dgm:cxn modelId="{52331917-B47D-4557-81CF-56381824491E}" type="presParOf" srcId="{B85DB7AF-BABB-46C4-A9A6-58D6C8250E9A}" destId="{B2B64B01-169F-41A6-9495-86957A309F29}" srcOrd="0" destOrd="0" presId="urn:microsoft.com/office/officeart/2005/8/layout/orgChart1"/>
    <dgm:cxn modelId="{3A8F2E65-F6D9-4B98-90FE-8E65A48A74BA}" type="presParOf" srcId="{B2B64B01-169F-41A6-9495-86957A309F29}" destId="{BF2C2AE8-B67E-4A3A-8437-15F2DD3F1864}" srcOrd="0" destOrd="0" presId="urn:microsoft.com/office/officeart/2005/8/layout/orgChart1"/>
    <dgm:cxn modelId="{C90A9355-58C2-48E9-B187-DACC35EFA8A6}" type="presParOf" srcId="{B2B64B01-169F-41A6-9495-86957A309F29}" destId="{9B9B1BE4-F740-43E4-9248-DC7ABD82AAB1}" srcOrd="1" destOrd="0" presId="urn:microsoft.com/office/officeart/2005/8/layout/orgChart1"/>
    <dgm:cxn modelId="{B824DA15-CA0D-4500-BFCE-1DB5ECAB3AE5}" type="presParOf" srcId="{B85DB7AF-BABB-46C4-A9A6-58D6C8250E9A}" destId="{1770EEAC-8A2E-4F28-AF0C-46F7ED77C505}" srcOrd="1" destOrd="0" presId="urn:microsoft.com/office/officeart/2005/8/layout/orgChart1"/>
    <dgm:cxn modelId="{ACCD524D-8637-45B8-A947-E0670459A0CB}" type="presParOf" srcId="{1770EEAC-8A2E-4F28-AF0C-46F7ED77C505}" destId="{B3906285-290D-4687-BF19-7BFCE892290B}" srcOrd="0" destOrd="0" presId="urn:microsoft.com/office/officeart/2005/8/layout/orgChart1"/>
    <dgm:cxn modelId="{B5134494-98FE-413F-BF33-3F21E3E7BBC3}" type="presParOf" srcId="{1770EEAC-8A2E-4F28-AF0C-46F7ED77C505}" destId="{73719B71-7491-494C-B71A-2B0741B50E19}" srcOrd="1" destOrd="0" presId="urn:microsoft.com/office/officeart/2005/8/layout/orgChart1"/>
    <dgm:cxn modelId="{32647072-11AD-40EE-AE89-ABED364F62F5}" type="presParOf" srcId="{73719B71-7491-494C-B71A-2B0741B50E19}" destId="{1FB87E14-8C18-4005-990F-593302309BBE}" srcOrd="0" destOrd="0" presId="urn:microsoft.com/office/officeart/2005/8/layout/orgChart1"/>
    <dgm:cxn modelId="{010A4E9B-D1FF-44E9-AF7E-44764F760706}" type="presParOf" srcId="{1FB87E14-8C18-4005-990F-593302309BBE}" destId="{B903C4BB-62AD-4578-9EBE-EBB7B41FD49F}" srcOrd="0" destOrd="0" presId="urn:microsoft.com/office/officeart/2005/8/layout/orgChart1"/>
    <dgm:cxn modelId="{F6931D5E-340F-4324-AF45-CD6B7B8F4D10}" type="presParOf" srcId="{1FB87E14-8C18-4005-990F-593302309BBE}" destId="{19C556F7-6177-4521-ADE9-8EB8074165BC}" srcOrd="1" destOrd="0" presId="urn:microsoft.com/office/officeart/2005/8/layout/orgChart1"/>
    <dgm:cxn modelId="{36A667C0-546B-4547-97BC-D44092EB1BAB}" type="presParOf" srcId="{73719B71-7491-494C-B71A-2B0741B50E19}" destId="{BE150829-6DF6-4AD9-AD73-36652A626410}" srcOrd="1" destOrd="0" presId="urn:microsoft.com/office/officeart/2005/8/layout/orgChart1"/>
    <dgm:cxn modelId="{E7B787FE-0B36-472C-AAF0-CF7D6C6CAC90}" type="presParOf" srcId="{73719B71-7491-494C-B71A-2B0741B50E19}" destId="{BEEF9F41-8E6A-410D-8E51-F7CB67DB536B}" srcOrd="2" destOrd="0" presId="urn:microsoft.com/office/officeart/2005/8/layout/orgChart1"/>
    <dgm:cxn modelId="{1F2F5FC5-C4F8-4D5C-A675-870CA557011C}" type="presParOf" srcId="{1770EEAC-8A2E-4F28-AF0C-46F7ED77C505}" destId="{5076CA86-E4BD-4EDF-931E-113799604A03}" srcOrd="2" destOrd="0" presId="urn:microsoft.com/office/officeart/2005/8/layout/orgChart1"/>
    <dgm:cxn modelId="{069243AD-8217-486B-B3E7-439EB607F4DF}" type="presParOf" srcId="{1770EEAC-8A2E-4F28-AF0C-46F7ED77C505}" destId="{B0C9AA5F-C6BA-4920-9AD1-E4EAD7720864}" srcOrd="3" destOrd="0" presId="urn:microsoft.com/office/officeart/2005/8/layout/orgChart1"/>
    <dgm:cxn modelId="{38E99556-ECCF-4315-9A86-41B705A25E1C}" type="presParOf" srcId="{B0C9AA5F-C6BA-4920-9AD1-E4EAD7720864}" destId="{D50AB6B2-DD68-4F91-BFC2-BFB716F96B36}" srcOrd="0" destOrd="0" presId="urn:microsoft.com/office/officeart/2005/8/layout/orgChart1"/>
    <dgm:cxn modelId="{9A0FC586-1677-4934-8366-70B72F707E13}" type="presParOf" srcId="{D50AB6B2-DD68-4F91-BFC2-BFB716F96B36}" destId="{D34CF661-A001-4C62-8492-67425F2660DE}" srcOrd="0" destOrd="0" presId="urn:microsoft.com/office/officeart/2005/8/layout/orgChart1"/>
    <dgm:cxn modelId="{F29CB3FB-D9EC-4E36-9920-2AE3E463F93B}" type="presParOf" srcId="{D50AB6B2-DD68-4F91-BFC2-BFB716F96B36}" destId="{638EA094-3D12-4F5B-97DB-90F2E68B5711}" srcOrd="1" destOrd="0" presId="urn:microsoft.com/office/officeart/2005/8/layout/orgChart1"/>
    <dgm:cxn modelId="{83788CA0-EFC8-44F7-A80B-FFCDC38229E5}" type="presParOf" srcId="{B0C9AA5F-C6BA-4920-9AD1-E4EAD7720864}" destId="{86A6F62C-52D0-46EB-9C29-14401E2869F2}" srcOrd="1" destOrd="0" presId="urn:microsoft.com/office/officeart/2005/8/layout/orgChart1"/>
    <dgm:cxn modelId="{6EC01E6A-BCFC-40E9-B1D1-B611088BEAFE}" type="presParOf" srcId="{B0C9AA5F-C6BA-4920-9AD1-E4EAD7720864}" destId="{09E6EFA3-1AAA-4E34-86B6-05BA9AF6725D}" srcOrd="2" destOrd="0" presId="urn:microsoft.com/office/officeart/2005/8/layout/orgChart1"/>
    <dgm:cxn modelId="{B51FF196-4CCD-4202-A2E9-5CBEEE3994C9}" type="presParOf" srcId="{1770EEAC-8A2E-4F28-AF0C-46F7ED77C505}" destId="{215F6928-F9C1-4C9C-A144-743A20794B58}" srcOrd="4" destOrd="0" presId="urn:microsoft.com/office/officeart/2005/8/layout/orgChart1"/>
    <dgm:cxn modelId="{3C993CF6-43D6-4C1E-AA7B-E9E3B0BF3F7C}" type="presParOf" srcId="{1770EEAC-8A2E-4F28-AF0C-46F7ED77C505}" destId="{D6330BED-C2D1-4865-8A51-AE463569723C}" srcOrd="5" destOrd="0" presId="urn:microsoft.com/office/officeart/2005/8/layout/orgChart1"/>
    <dgm:cxn modelId="{0134C295-7ABE-4444-9C2E-4B264AB953B6}" type="presParOf" srcId="{D6330BED-C2D1-4865-8A51-AE463569723C}" destId="{C67BDE0A-E372-4B76-AFD1-9462C8237131}" srcOrd="0" destOrd="0" presId="urn:microsoft.com/office/officeart/2005/8/layout/orgChart1"/>
    <dgm:cxn modelId="{FCA9C898-4FF3-4020-B385-358A408FE2C9}" type="presParOf" srcId="{C67BDE0A-E372-4B76-AFD1-9462C8237131}" destId="{6C6AAAE5-243F-4D6C-A8AA-4C7385AACFE5}" srcOrd="0" destOrd="0" presId="urn:microsoft.com/office/officeart/2005/8/layout/orgChart1"/>
    <dgm:cxn modelId="{3D3E327F-3E03-432F-900C-5A4783BF74BC}" type="presParOf" srcId="{C67BDE0A-E372-4B76-AFD1-9462C8237131}" destId="{B15B3EA2-5C45-4DDE-80BA-F6E486980575}" srcOrd="1" destOrd="0" presId="urn:microsoft.com/office/officeart/2005/8/layout/orgChart1"/>
    <dgm:cxn modelId="{007DB7E0-E44E-4DC1-847B-9730B7EC6C3A}" type="presParOf" srcId="{D6330BED-C2D1-4865-8A51-AE463569723C}" destId="{56456818-1F88-46D3-B61C-63F80CBCC51B}" srcOrd="1" destOrd="0" presId="urn:microsoft.com/office/officeart/2005/8/layout/orgChart1"/>
    <dgm:cxn modelId="{BBB5A851-D668-432C-8C36-C36B3472F47A}" type="presParOf" srcId="{D6330BED-C2D1-4865-8A51-AE463569723C}" destId="{E2758CDB-61CE-4A02-AD02-6AFFB0FEB83D}" srcOrd="2" destOrd="0" presId="urn:microsoft.com/office/officeart/2005/8/layout/orgChart1"/>
    <dgm:cxn modelId="{B7483B12-E311-4DC8-9657-64209E67C75C}" type="presParOf" srcId="{B85DB7AF-BABB-46C4-A9A6-58D6C8250E9A}" destId="{ABF611DF-368D-48B3-B4CB-DB518FF932E1}"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AB4ED8F-A11F-4BD1-AD89-4F1F4ED27E7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4B195629-B77B-4DD7-9444-6604C507032E}">
      <dgm:prSet phldrT="[Text]"/>
      <dgm:spPr/>
      <dgm:t>
        <a:bodyPr/>
        <a:lstStyle/>
        <a:p>
          <a:pPr algn="ctr"/>
          <a:r>
            <a:rPr lang="en-US" dirty="0" err="1" smtClean="0"/>
            <a:t>Về</a:t>
          </a:r>
          <a:r>
            <a:rPr lang="en-US" dirty="0" smtClean="0"/>
            <a:t> </a:t>
          </a:r>
          <a:r>
            <a:rPr lang="en-US" dirty="0" err="1" smtClean="0"/>
            <a:t>kỹ</a:t>
          </a:r>
          <a:r>
            <a:rPr lang="en-US" dirty="0" smtClean="0"/>
            <a:t> </a:t>
          </a:r>
          <a:r>
            <a:rPr lang="en-US" dirty="0" err="1" smtClean="0"/>
            <a:t>năng</a:t>
          </a:r>
          <a:endParaRPr lang="en-US" dirty="0"/>
        </a:p>
      </dgm:t>
    </dgm:pt>
    <dgm:pt modelId="{852FC4ED-6DF9-4ECB-ABDF-F8C16B652AC8}" type="parTrans" cxnId="{8F1B4A05-11D4-4F0A-9E78-DD4D3D32298F}">
      <dgm:prSet/>
      <dgm:spPr/>
      <dgm:t>
        <a:bodyPr/>
        <a:lstStyle/>
        <a:p>
          <a:endParaRPr lang="en-US"/>
        </a:p>
      </dgm:t>
    </dgm:pt>
    <dgm:pt modelId="{0E0F2C22-5F45-4BA7-990C-BEC718545452}" type="sibTrans" cxnId="{8F1B4A05-11D4-4F0A-9E78-DD4D3D32298F}">
      <dgm:prSet/>
      <dgm:spPr/>
      <dgm:t>
        <a:bodyPr/>
        <a:lstStyle/>
        <a:p>
          <a:endParaRPr lang="en-US"/>
        </a:p>
      </dgm:t>
    </dgm:pt>
    <dgm:pt modelId="{C850FA59-DC26-4324-BA18-4701F62D1467}">
      <dgm:prSet phldrT="[Text]"/>
      <dgm:spPr/>
      <dgm:t>
        <a:bodyPr/>
        <a:lstStyle/>
        <a:p>
          <a:pPr algn="ctr"/>
          <a:r>
            <a:rPr lang="en-US" dirty="0" err="1" smtClean="0"/>
            <a:t>Về</a:t>
          </a:r>
          <a:r>
            <a:rPr lang="en-US" dirty="0" smtClean="0"/>
            <a:t> </a:t>
          </a:r>
          <a:r>
            <a:rPr lang="en-US" dirty="0" err="1" smtClean="0"/>
            <a:t>nội</a:t>
          </a:r>
          <a:r>
            <a:rPr lang="en-US" dirty="0" smtClean="0"/>
            <a:t> dung</a:t>
          </a:r>
          <a:endParaRPr lang="en-US" dirty="0"/>
        </a:p>
      </dgm:t>
    </dgm:pt>
    <dgm:pt modelId="{46CF3D2C-EF85-4959-8381-DDAD3416EB88}" type="sibTrans" cxnId="{F3E53577-4FCA-4BA4-830E-2C401A05338D}">
      <dgm:prSet/>
      <dgm:spPr/>
      <dgm:t>
        <a:bodyPr/>
        <a:lstStyle/>
        <a:p>
          <a:endParaRPr lang="en-US"/>
        </a:p>
      </dgm:t>
    </dgm:pt>
    <dgm:pt modelId="{4EED7B12-95D8-470E-83D6-C54BDBB9DA4E}" type="parTrans" cxnId="{F3E53577-4FCA-4BA4-830E-2C401A05338D}">
      <dgm:prSet/>
      <dgm:spPr/>
      <dgm:t>
        <a:bodyPr/>
        <a:lstStyle/>
        <a:p>
          <a:endParaRPr lang="en-US"/>
        </a:p>
      </dgm:t>
    </dgm:pt>
    <dgm:pt modelId="{76998858-82C8-4799-BD3E-4BA3DFEDF5A7}" type="pres">
      <dgm:prSet presAssocID="{FAB4ED8F-A11F-4BD1-AD89-4F1F4ED27E72}" presName="linear" presStyleCnt="0">
        <dgm:presLayoutVars>
          <dgm:animLvl val="lvl"/>
          <dgm:resizeHandles val="exact"/>
        </dgm:presLayoutVars>
      </dgm:prSet>
      <dgm:spPr/>
      <dgm:t>
        <a:bodyPr/>
        <a:lstStyle/>
        <a:p>
          <a:endParaRPr lang="en-US"/>
        </a:p>
      </dgm:t>
    </dgm:pt>
    <dgm:pt modelId="{D10CD0AA-158F-4673-B23E-889908ED1742}" type="pres">
      <dgm:prSet presAssocID="{C850FA59-DC26-4324-BA18-4701F62D1467}" presName="parentText" presStyleLbl="node1" presStyleIdx="0" presStyleCnt="2" custScaleY="67917">
        <dgm:presLayoutVars>
          <dgm:chMax val="0"/>
          <dgm:bulletEnabled val="1"/>
        </dgm:presLayoutVars>
      </dgm:prSet>
      <dgm:spPr/>
      <dgm:t>
        <a:bodyPr/>
        <a:lstStyle/>
        <a:p>
          <a:endParaRPr lang="en-US"/>
        </a:p>
      </dgm:t>
    </dgm:pt>
    <dgm:pt modelId="{EA5DF7B5-F661-42C7-8A6A-F0A1A05124CF}" type="pres">
      <dgm:prSet presAssocID="{46CF3D2C-EF85-4959-8381-DDAD3416EB88}" presName="spacer" presStyleCnt="0"/>
      <dgm:spPr/>
    </dgm:pt>
    <dgm:pt modelId="{4AA2E7C0-515F-4F09-993F-8B92C5D6C8D7}" type="pres">
      <dgm:prSet presAssocID="{4B195629-B77B-4DD7-9444-6604C507032E}" presName="parentText" presStyleLbl="node1" presStyleIdx="1" presStyleCnt="2" custScaleY="60225">
        <dgm:presLayoutVars>
          <dgm:chMax val="0"/>
          <dgm:bulletEnabled val="1"/>
        </dgm:presLayoutVars>
      </dgm:prSet>
      <dgm:spPr/>
      <dgm:t>
        <a:bodyPr/>
        <a:lstStyle/>
        <a:p>
          <a:endParaRPr lang="en-US"/>
        </a:p>
      </dgm:t>
    </dgm:pt>
  </dgm:ptLst>
  <dgm:cxnLst>
    <dgm:cxn modelId="{8F1B4A05-11D4-4F0A-9E78-DD4D3D32298F}" srcId="{FAB4ED8F-A11F-4BD1-AD89-4F1F4ED27E72}" destId="{4B195629-B77B-4DD7-9444-6604C507032E}" srcOrd="1" destOrd="0" parTransId="{852FC4ED-6DF9-4ECB-ABDF-F8C16B652AC8}" sibTransId="{0E0F2C22-5F45-4BA7-990C-BEC718545452}"/>
    <dgm:cxn modelId="{7B0ADF2D-6BAB-4EF0-B8BF-0918CECF663B}" type="presOf" srcId="{C850FA59-DC26-4324-BA18-4701F62D1467}" destId="{D10CD0AA-158F-4673-B23E-889908ED1742}" srcOrd="0" destOrd="0" presId="urn:microsoft.com/office/officeart/2005/8/layout/vList2"/>
    <dgm:cxn modelId="{F3E53577-4FCA-4BA4-830E-2C401A05338D}" srcId="{FAB4ED8F-A11F-4BD1-AD89-4F1F4ED27E72}" destId="{C850FA59-DC26-4324-BA18-4701F62D1467}" srcOrd="0" destOrd="0" parTransId="{4EED7B12-95D8-470E-83D6-C54BDBB9DA4E}" sibTransId="{46CF3D2C-EF85-4959-8381-DDAD3416EB88}"/>
    <dgm:cxn modelId="{A6DBACD9-ABB2-4318-91C4-DEBF51688F71}" type="presOf" srcId="{4B195629-B77B-4DD7-9444-6604C507032E}" destId="{4AA2E7C0-515F-4F09-993F-8B92C5D6C8D7}" srcOrd="0" destOrd="0" presId="urn:microsoft.com/office/officeart/2005/8/layout/vList2"/>
    <dgm:cxn modelId="{6A39A83A-25C8-474D-AD0D-35637784051A}" type="presOf" srcId="{FAB4ED8F-A11F-4BD1-AD89-4F1F4ED27E72}" destId="{76998858-82C8-4799-BD3E-4BA3DFEDF5A7}" srcOrd="0" destOrd="0" presId="urn:microsoft.com/office/officeart/2005/8/layout/vList2"/>
    <dgm:cxn modelId="{97602CDD-E19D-44E0-AC44-997FC3CDAC2F}" type="presParOf" srcId="{76998858-82C8-4799-BD3E-4BA3DFEDF5A7}" destId="{D10CD0AA-158F-4673-B23E-889908ED1742}" srcOrd="0" destOrd="0" presId="urn:microsoft.com/office/officeart/2005/8/layout/vList2"/>
    <dgm:cxn modelId="{67607AE1-374A-48E5-821E-1F66722F0702}" type="presParOf" srcId="{76998858-82C8-4799-BD3E-4BA3DFEDF5A7}" destId="{EA5DF7B5-F661-42C7-8A6A-F0A1A05124CF}" srcOrd="1" destOrd="0" presId="urn:microsoft.com/office/officeart/2005/8/layout/vList2"/>
    <dgm:cxn modelId="{DEFD0C25-5417-47AB-AE44-532E96C3D332}" type="presParOf" srcId="{76998858-82C8-4799-BD3E-4BA3DFEDF5A7}" destId="{4AA2E7C0-515F-4F09-993F-8B92C5D6C8D7}"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5B12903-20A7-483D-B93A-2190FDD9C840}"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ABAAAE4-3E86-4CE2-9AB8-631E918FD287}">
      <dgm:prSet phldrT="[Text]"/>
      <dgm:spPr/>
      <dgm:t>
        <a:bodyPr/>
        <a:lstStyle/>
        <a:p>
          <a:pPr algn="ctr"/>
          <a:r>
            <a:rPr lang="en-US" b="0" i="1" dirty="0" err="1" smtClean="0"/>
            <a:t>Nhấn</a:t>
          </a:r>
          <a:r>
            <a:rPr lang="en-US" b="0" i="1" dirty="0" smtClean="0"/>
            <a:t> </a:t>
          </a:r>
          <a:r>
            <a:rPr lang="en-US" b="0" i="1" dirty="0" err="1" smtClean="0"/>
            <a:t>mạnh</a:t>
          </a:r>
          <a:r>
            <a:rPr lang="en-US" b="0" i="1" dirty="0" smtClean="0"/>
            <a:t> </a:t>
          </a:r>
          <a:r>
            <a:rPr lang="en-US" b="0" i="1" dirty="0" err="1" smtClean="0"/>
            <a:t>lợi</a:t>
          </a:r>
          <a:r>
            <a:rPr lang="en-US" b="0" i="1" dirty="0" smtClean="0"/>
            <a:t> </a:t>
          </a:r>
          <a:r>
            <a:rPr lang="en-US" b="0" i="1" dirty="0" err="1" smtClean="0"/>
            <a:t>ích</a:t>
          </a:r>
          <a:r>
            <a:rPr lang="en-US" b="0" i="1" dirty="0" smtClean="0"/>
            <a:t> </a:t>
          </a:r>
          <a:r>
            <a:rPr lang="en-US" b="0" i="1" dirty="0" err="1" smtClean="0"/>
            <a:t>mà</a:t>
          </a:r>
          <a:r>
            <a:rPr lang="en-US" b="0" i="1" dirty="0" smtClean="0"/>
            <a:t> </a:t>
          </a:r>
          <a:r>
            <a:rPr lang="en-US" b="0" i="1" dirty="0" err="1" smtClean="0"/>
            <a:t>bạn</a:t>
          </a:r>
          <a:r>
            <a:rPr lang="en-US" b="0" i="1" dirty="0" smtClean="0"/>
            <a:t> </a:t>
          </a:r>
          <a:r>
            <a:rPr lang="en-US" b="0" i="1" dirty="0" err="1" smtClean="0"/>
            <a:t>mang</a:t>
          </a:r>
          <a:r>
            <a:rPr lang="en-US" b="0" i="1" dirty="0" smtClean="0"/>
            <a:t> </a:t>
          </a:r>
          <a:r>
            <a:rPr lang="en-US" b="0" i="1" dirty="0" err="1" smtClean="0"/>
            <a:t>đến</a:t>
          </a:r>
          <a:r>
            <a:rPr lang="en-US" b="0" i="1" dirty="0" smtClean="0"/>
            <a:t> </a:t>
          </a:r>
          <a:r>
            <a:rPr lang="en-US" b="0" i="1" dirty="0" err="1" smtClean="0"/>
            <a:t>cho</a:t>
          </a:r>
          <a:r>
            <a:rPr lang="en-US" b="0" i="1" dirty="0" smtClean="0"/>
            <a:t> </a:t>
          </a:r>
          <a:r>
            <a:rPr lang="en-US" b="0" i="1" dirty="0" err="1" smtClean="0"/>
            <a:t>công</a:t>
          </a:r>
          <a:r>
            <a:rPr lang="en-US" b="0" i="1" dirty="0" smtClean="0"/>
            <a:t> </a:t>
          </a:r>
          <a:r>
            <a:rPr lang="en-US" b="0" i="1" dirty="0" err="1" smtClean="0"/>
            <a:t>ty</a:t>
          </a:r>
          <a:endParaRPr lang="en-US" dirty="0"/>
        </a:p>
      </dgm:t>
    </dgm:pt>
    <dgm:pt modelId="{B0535E37-DBE3-4D68-8EB2-79D4583988CF}" type="parTrans" cxnId="{2B386884-2D20-43C3-8C6D-F56F957C3237}">
      <dgm:prSet/>
      <dgm:spPr/>
      <dgm:t>
        <a:bodyPr/>
        <a:lstStyle/>
        <a:p>
          <a:endParaRPr lang="en-US"/>
        </a:p>
      </dgm:t>
    </dgm:pt>
    <dgm:pt modelId="{D70C2ED2-C753-4852-AFBA-5979B8AD9EDA}" type="sibTrans" cxnId="{2B386884-2D20-43C3-8C6D-F56F957C3237}">
      <dgm:prSet/>
      <dgm:spPr/>
      <dgm:t>
        <a:bodyPr/>
        <a:lstStyle/>
        <a:p>
          <a:endParaRPr lang="en-US"/>
        </a:p>
      </dgm:t>
    </dgm:pt>
    <dgm:pt modelId="{062154D7-4B86-49C2-B5F9-8BA7435884DD}">
      <dgm:prSet phldrT="[Text]"/>
      <dgm:spPr/>
      <dgm:t>
        <a:bodyPr/>
        <a:lstStyle/>
        <a:p>
          <a:pPr algn="ctr"/>
          <a:r>
            <a:rPr lang="en-US" b="0" i="1" dirty="0" err="1" smtClean="0"/>
            <a:t>Không</a:t>
          </a:r>
          <a:r>
            <a:rPr lang="en-US" b="0" i="1" dirty="0" smtClean="0"/>
            <a:t> </a:t>
          </a:r>
          <a:r>
            <a:rPr lang="en-US" b="0" i="1" dirty="0" err="1" smtClean="0"/>
            <a:t>quá</a:t>
          </a:r>
          <a:r>
            <a:rPr lang="en-US" b="0" i="1" dirty="0" smtClean="0"/>
            <a:t> </a:t>
          </a:r>
          <a:r>
            <a:rPr lang="en-US" b="0" i="1" dirty="0" err="1" smtClean="0"/>
            <a:t>dài</a:t>
          </a:r>
          <a:endParaRPr lang="en-US" dirty="0"/>
        </a:p>
      </dgm:t>
    </dgm:pt>
    <dgm:pt modelId="{2CB1F387-7360-44D5-94E0-0DBC3F98C9CD}" type="parTrans" cxnId="{1346509F-095B-4571-9202-E459BFFDA821}">
      <dgm:prSet/>
      <dgm:spPr/>
      <dgm:t>
        <a:bodyPr/>
        <a:lstStyle/>
        <a:p>
          <a:endParaRPr lang="en-US"/>
        </a:p>
      </dgm:t>
    </dgm:pt>
    <dgm:pt modelId="{0DD3D45C-48CA-41D3-9BCD-B00CD8018C2F}" type="sibTrans" cxnId="{1346509F-095B-4571-9202-E459BFFDA821}">
      <dgm:prSet/>
      <dgm:spPr/>
      <dgm:t>
        <a:bodyPr/>
        <a:lstStyle/>
        <a:p>
          <a:endParaRPr lang="en-US"/>
        </a:p>
      </dgm:t>
    </dgm:pt>
    <dgm:pt modelId="{0DFB2F2B-CD40-4B0C-8078-D7D34C04345B}">
      <dgm:prSet phldrT="[Text]" custT="1"/>
      <dgm:spPr/>
      <dgm:t>
        <a:bodyPr/>
        <a:lstStyle/>
        <a:p>
          <a:pPr algn="ctr"/>
          <a:r>
            <a:rPr lang="vi-VN" sz="2200" b="0" i="1" dirty="0" smtClean="0">
              <a:latin typeface="Calibri (Body)"/>
            </a:rPr>
            <a:t>Tránh đề cập về lương thưởng</a:t>
          </a:r>
          <a:endParaRPr lang="en-US" sz="2200" dirty="0">
            <a:latin typeface="Calibri (Body)"/>
          </a:endParaRPr>
        </a:p>
      </dgm:t>
    </dgm:pt>
    <dgm:pt modelId="{4B5A9724-2E8B-48DE-B14B-159FF6B1F71C}" type="parTrans" cxnId="{D4217E24-6D81-4EEC-9E1B-1C8AD2BD0B00}">
      <dgm:prSet/>
      <dgm:spPr/>
      <dgm:t>
        <a:bodyPr/>
        <a:lstStyle/>
        <a:p>
          <a:endParaRPr lang="en-US"/>
        </a:p>
      </dgm:t>
    </dgm:pt>
    <dgm:pt modelId="{A9D130F8-13F5-4C53-9960-754349DD95AB}" type="sibTrans" cxnId="{D4217E24-6D81-4EEC-9E1B-1C8AD2BD0B00}">
      <dgm:prSet/>
      <dgm:spPr/>
      <dgm:t>
        <a:bodyPr/>
        <a:lstStyle/>
        <a:p>
          <a:endParaRPr lang="en-US"/>
        </a:p>
      </dgm:t>
    </dgm:pt>
    <dgm:pt modelId="{46DCAA91-A389-4B74-8EE7-B452982CF4A8}">
      <dgm:prSet phldrT="[Text]" custT="1"/>
      <dgm:spPr/>
      <dgm:t>
        <a:bodyPr/>
        <a:lstStyle/>
        <a:p>
          <a:pPr algn="ctr"/>
          <a:r>
            <a:rPr lang="vi-VN" sz="2200" b="0" i="1" dirty="0" smtClean="0">
              <a:latin typeface="Calibri (Body)"/>
            </a:rPr>
            <a:t>Tập trung vào người phỏng vấn và cấp trên</a:t>
          </a:r>
          <a:endParaRPr lang="en-US" sz="2200" dirty="0">
            <a:latin typeface="Calibri (Body)"/>
          </a:endParaRPr>
        </a:p>
      </dgm:t>
    </dgm:pt>
    <dgm:pt modelId="{9378C42C-1F25-48A2-97C9-A79723D54F99}" type="parTrans" cxnId="{AE9C9197-F1B7-407A-B73F-14D371CAAD71}">
      <dgm:prSet/>
      <dgm:spPr/>
      <dgm:t>
        <a:bodyPr/>
        <a:lstStyle/>
        <a:p>
          <a:endParaRPr lang="en-US"/>
        </a:p>
      </dgm:t>
    </dgm:pt>
    <dgm:pt modelId="{858526E1-A46C-4200-9D73-99C31B7D84F7}" type="sibTrans" cxnId="{AE9C9197-F1B7-407A-B73F-14D371CAAD71}">
      <dgm:prSet/>
      <dgm:spPr/>
      <dgm:t>
        <a:bodyPr/>
        <a:lstStyle/>
        <a:p>
          <a:endParaRPr lang="en-US"/>
        </a:p>
      </dgm:t>
    </dgm:pt>
    <dgm:pt modelId="{E7B11088-8D4E-49C5-A92B-32361EB9247A}">
      <dgm:prSet phldrT="[Text]"/>
      <dgm:spPr/>
      <dgm:t>
        <a:bodyPr/>
        <a:lstStyle/>
        <a:p>
          <a:r>
            <a:rPr lang="en-US" b="0" i="1" dirty="0" err="1" smtClean="0"/>
            <a:t>Tập</a:t>
          </a:r>
          <a:r>
            <a:rPr lang="en-US" b="0" i="1" dirty="0" smtClean="0"/>
            <a:t> </a:t>
          </a:r>
          <a:r>
            <a:rPr lang="en-US" b="0" i="1" dirty="0" err="1" smtClean="0"/>
            <a:t>trung</a:t>
          </a:r>
          <a:r>
            <a:rPr lang="en-US" b="0" i="1" dirty="0" smtClean="0"/>
            <a:t> </a:t>
          </a:r>
          <a:r>
            <a:rPr lang="en-US" b="0" i="1" dirty="0" err="1" smtClean="0"/>
            <a:t>vào</a:t>
          </a:r>
          <a:r>
            <a:rPr lang="en-US" b="0" i="1" dirty="0" smtClean="0"/>
            <a:t> </a:t>
          </a:r>
          <a:r>
            <a:rPr lang="en-US" b="0" i="1" dirty="0" err="1" smtClean="0"/>
            <a:t>giải</a:t>
          </a:r>
          <a:r>
            <a:rPr lang="en-US" b="0" i="1" dirty="0" smtClean="0"/>
            <a:t> </a:t>
          </a:r>
          <a:r>
            <a:rPr lang="en-US" b="0" i="1" dirty="0" err="1" smtClean="0"/>
            <a:t>thích</a:t>
          </a:r>
          <a:r>
            <a:rPr lang="en-US" b="0" i="1" dirty="0" smtClean="0"/>
            <a:t> </a:t>
          </a:r>
          <a:r>
            <a:rPr lang="en-US" b="0" i="1" dirty="0" err="1" smtClean="0"/>
            <a:t>những</a:t>
          </a:r>
          <a:r>
            <a:rPr lang="en-US" b="0" i="1" dirty="0" smtClean="0"/>
            <a:t> </a:t>
          </a:r>
          <a:r>
            <a:rPr lang="en-US" b="0" i="1" dirty="0" err="1" smtClean="0"/>
            <a:t>kỹ</a:t>
          </a:r>
          <a:r>
            <a:rPr lang="en-US" b="0" i="1" dirty="0" smtClean="0"/>
            <a:t> </a:t>
          </a:r>
          <a:r>
            <a:rPr lang="en-US" b="0" i="1" dirty="0" err="1" smtClean="0"/>
            <a:t>năng</a:t>
          </a:r>
          <a:r>
            <a:rPr lang="en-US" b="0" i="1" dirty="0" smtClean="0"/>
            <a:t> </a:t>
          </a:r>
          <a:r>
            <a:rPr lang="en-US" b="0" i="1" dirty="0" err="1" smtClean="0"/>
            <a:t>bạn</a:t>
          </a:r>
          <a:r>
            <a:rPr lang="en-US" b="0" i="1" dirty="0" smtClean="0"/>
            <a:t> </a:t>
          </a:r>
          <a:r>
            <a:rPr lang="en-US" b="0" i="1" dirty="0" err="1" smtClean="0"/>
            <a:t>sẽ</a:t>
          </a:r>
          <a:r>
            <a:rPr lang="en-US" b="0" i="1" dirty="0" smtClean="0"/>
            <a:t> </a:t>
          </a:r>
          <a:r>
            <a:rPr lang="en-US" b="0" i="1" dirty="0" err="1" smtClean="0"/>
            <a:t>học</a:t>
          </a:r>
          <a:r>
            <a:rPr lang="en-US" b="0" i="1" dirty="0" smtClean="0"/>
            <a:t> </a:t>
          </a:r>
          <a:r>
            <a:rPr lang="en-US" b="0" i="1" dirty="0" err="1" smtClean="0"/>
            <a:t>để</a:t>
          </a:r>
          <a:r>
            <a:rPr lang="en-US" b="0" i="1" dirty="0" smtClean="0"/>
            <a:t> </a:t>
          </a:r>
          <a:r>
            <a:rPr lang="en-US" b="0" i="1" dirty="0" err="1" smtClean="0"/>
            <a:t>thực</a:t>
          </a:r>
          <a:r>
            <a:rPr lang="en-US" b="0" i="1" dirty="0" smtClean="0"/>
            <a:t> </a:t>
          </a:r>
          <a:r>
            <a:rPr lang="en-US" b="0" i="1" dirty="0" err="1" smtClean="0"/>
            <a:t>hiện</a:t>
          </a:r>
          <a:r>
            <a:rPr lang="en-US" b="0" i="1" dirty="0" smtClean="0"/>
            <a:t> </a:t>
          </a:r>
          <a:r>
            <a:rPr lang="en-US" b="0" i="1" dirty="0" err="1" smtClean="0"/>
            <a:t>mục</a:t>
          </a:r>
          <a:r>
            <a:rPr lang="en-US" b="0" i="1" dirty="0" smtClean="0"/>
            <a:t> </a:t>
          </a:r>
          <a:r>
            <a:rPr lang="en-US" b="0" i="1" dirty="0" err="1" smtClean="0"/>
            <a:t>tiêu</a:t>
          </a:r>
          <a:r>
            <a:rPr lang="en-US" b="0" i="1" dirty="0" smtClean="0"/>
            <a:t> </a:t>
          </a:r>
          <a:r>
            <a:rPr lang="en-US" b="0" i="1" dirty="0" err="1" smtClean="0"/>
            <a:t>của</a:t>
          </a:r>
          <a:r>
            <a:rPr lang="en-US" b="0" i="1" dirty="0" smtClean="0"/>
            <a:t> </a:t>
          </a:r>
          <a:r>
            <a:rPr lang="en-US" b="0" i="1" dirty="0" err="1" smtClean="0"/>
            <a:t>mình</a:t>
          </a:r>
          <a:endParaRPr lang="en-US" dirty="0"/>
        </a:p>
      </dgm:t>
    </dgm:pt>
    <dgm:pt modelId="{423CC71C-6935-4467-BDFC-895DE1434ACB}" type="parTrans" cxnId="{549D3EE0-A796-44B4-9BFC-8CC73169BEF0}">
      <dgm:prSet/>
      <dgm:spPr/>
      <dgm:t>
        <a:bodyPr/>
        <a:lstStyle/>
        <a:p>
          <a:endParaRPr lang="en-US"/>
        </a:p>
      </dgm:t>
    </dgm:pt>
    <dgm:pt modelId="{1243CEF1-FCE1-424D-93A5-4D20323A65F3}" type="sibTrans" cxnId="{549D3EE0-A796-44B4-9BFC-8CC73169BEF0}">
      <dgm:prSet/>
      <dgm:spPr/>
      <dgm:t>
        <a:bodyPr/>
        <a:lstStyle/>
        <a:p>
          <a:endParaRPr lang="en-US"/>
        </a:p>
      </dgm:t>
    </dgm:pt>
    <dgm:pt modelId="{A9742A06-B7E3-44FD-9ECE-D3C59858B783}" type="pres">
      <dgm:prSet presAssocID="{35B12903-20A7-483D-B93A-2190FDD9C840}" presName="linear" presStyleCnt="0">
        <dgm:presLayoutVars>
          <dgm:animLvl val="lvl"/>
          <dgm:resizeHandles val="exact"/>
        </dgm:presLayoutVars>
      </dgm:prSet>
      <dgm:spPr/>
      <dgm:t>
        <a:bodyPr/>
        <a:lstStyle/>
        <a:p>
          <a:endParaRPr lang="en-US"/>
        </a:p>
      </dgm:t>
    </dgm:pt>
    <dgm:pt modelId="{824B9EA8-59B3-4FF6-BE7A-85834EF27B6F}" type="pres">
      <dgm:prSet presAssocID="{DABAAAE4-3E86-4CE2-9AB8-631E918FD287}" presName="parentText" presStyleLbl="node1" presStyleIdx="0" presStyleCnt="5">
        <dgm:presLayoutVars>
          <dgm:chMax val="0"/>
          <dgm:bulletEnabled val="1"/>
        </dgm:presLayoutVars>
      </dgm:prSet>
      <dgm:spPr/>
      <dgm:t>
        <a:bodyPr/>
        <a:lstStyle/>
        <a:p>
          <a:endParaRPr lang="en-US"/>
        </a:p>
      </dgm:t>
    </dgm:pt>
    <dgm:pt modelId="{3ED83674-88B0-4FEA-B65C-9C8655B88729}" type="pres">
      <dgm:prSet presAssocID="{D70C2ED2-C753-4852-AFBA-5979B8AD9EDA}" presName="spacer" presStyleCnt="0"/>
      <dgm:spPr/>
    </dgm:pt>
    <dgm:pt modelId="{24E5AB85-B9D4-4AC4-9A71-8B6E28FE0BE7}" type="pres">
      <dgm:prSet presAssocID="{062154D7-4B86-49C2-B5F9-8BA7435884DD}" presName="parentText" presStyleLbl="node1" presStyleIdx="1" presStyleCnt="5">
        <dgm:presLayoutVars>
          <dgm:chMax val="0"/>
          <dgm:bulletEnabled val="1"/>
        </dgm:presLayoutVars>
      </dgm:prSet>
      <dgm:spPr/>
      <dgm:t>
        <a:bodyPr/>
        <a:lstStyle/>
        <a:p>
          <a:endParaRPr lang="en-US"/>
        </a:p>
      </dgm:t>
    </dgm:pt>
    <dgm:pt modelId="{2381E59B-1E1D-4F8E-8126-8E1CF28400E3}" type="pres">
      <dgm:prSet presAssocID="{0DD3D45C-48CA-41D3-9BCD-B00CD8018C2F}" presName="spacer" presStyleCnt="0"/>
      <dgm:spPr/>
    </dgm:pt>
    <dgm:pt modelId="{E6523D05-C339-452D-B80D-5F0DFA73817B}" type="pres">
      <dgm:prSet presAssocID="{0DFB2F2B-CD40-4B0C-8078-D7D34C04345B}" presName="parentText" presStyleLbl="node1" presStyleIdx="2" presStyleCnt="5">
        <dgm:presLayoutVars>
          <dgm:chMax val="0"/>
          <dgm:bulletEnabled val="1"/>
        </dgm:presLayoutVars>
      </dgm:prSet>
      <dgm:spPr/>
      <dgm:t>
        <a:bodyPr/>
        <a:lstStyle/>
        <a:p>
          <a:endParaRPr lang="en-US"/>
        </a:p>
      </dgm:t>
    </dgm:pt>
    <dgm:pt modelId="{FF0CFE24-9240-4DCD-9066-5E186DA17A23}" type="pres">
      <dgm:prSet presAssocID="{A9D130F8-13F5-4C53-9960-754349DD95AB}" presName="spacer" presStyleCnt="0"/>
      <dgm:spPr/>
    </dgm:pt>
    <dgm:pt modelId="{84D51F75-A49F-4798-924D-BA2A93209D29}" type="pres">
      <dgm:prSet presAssocID="{46DCAA91-A389-4B74-8EE7-B452982CF4A8}" presName="parentText" presStyleLbl="node1" presStyleIdx="3" presStyleCnt="5">
        <dgm:presLayoutVars>
          <dgm:chMax val="0"/>
          <dgm:bulletEnabled val="1"/>
        </dgm:presLayoutVars>
      </dgm:prSet>
      <dgm:spPr/>
      <dgm:t>
        <a:bodyPr/>
        <a:lstStyle/>
        <a:p>
          <a:endParaRPr lang="en-US"/>
        </a:p>
      </dgm:t>
    </dgm:pt>
    <dgm:pt modelId="{9F5C4D5B-8F8F-45AE-A7A1-B64199C3E903}" type="pres">
      <dgm:prSet presAssocID="{858526E1-A46C-4200-9D73-99C31B7D84F7}" presName="spacer" presStyleCnt="0"/>
      <dgm:spPr/>
    </dgm:pt>
    <dgm:pt modelId="{F987D9B1-2205-487A-B222-8CEB88EEC905}" type="pres">
      <dgm:prSet presAssocID="{E7B11088-8D4E-49C5-A92B-32361EB9247A}" presName="parentText" presStyleLbl="node1" presStyleIdx="4" presStyleCnt="5">
        <dgm:presLayoutVars>
          <dgm:chMax val="0"/>
          <dgm:bulletEnabled val="1"/>
        </dgm:presLayoutVars>
      </dgm:prSet>
      <dgm:spPr/>
      <dgm:t>
        <a:bodyPr/>
        <a:lstStyle/>
        <a:p>
          <a:endParaRPr lang="en-US"/>
        </a:p>
      </dgm:t>
    </dgm:pt>
  </dgm:ptLst>
  <dgm:cxnLst>
    <dgm:cxn modelId="{5AB3DC39-FDEA-48A1-A32C-F892096ABF12}" type="presOf" srcId="{0DFB2F2B-CD40-4B0C-8078-D7D34C04345B}" destId="{E6523D05-C339-452D-B80D-5F0DFA73817B}" srcOrd="0" destOrd="0" presId="urn:microsoft.com/office/officeart/2005/8/layout/vList2"/>
    <dgm:cxn modelId="{BFA3D33F-120D-4AFE-B338-612FC39586A2}" type="presOf" srcId="{35B12903-20A7-483D-B93A-2190FDD9C840}" destId="{A9742A06-B7E3-44FD-9ECE-D3C59858B783}" srcOrd="0" destOrd="0" presId="urn:microsoft.com/office/officeart/2005/8/layout/vList2"/>
    <dgm:cxn modelId="{549D3EE0-A796-44B4-9BFC-8CC73169BEF0}" srcId="{35B12903-20A7-483D-B93A-2190FDD9C840}" destId="{E7B11088-8D4E-49C5-A92B-32361EB9247A}" srcOrd="4" destOrd="0" parTransId="{423CC71C-6935-4467-BDFC-895DE1434ACB}" sibTransId="{1243CEF1-FCE1-424D-93A5-4D20323A65F3}"/>
    <dgm:cxn modelId="{92A6DC8E-2FA1-4DED-A1F8-584EF7108713}" type="presOf" srcId="{46DCAA91-A389-4B74-8EE7-B452982CF4A8}" destId="{84D51F75-A49F-4798-924D-BA2A93209D29}" srcOrd="0" destOrd="0" presId="urn:microsoft.com/office/officeart/2005/8/layout/vList2"/>
    <dgm:cxn modelId="{59D74384-3B1C-4C74-B2AC-4A2884CFC275}" type="presOf" srcId="{E7B11088-8D4E-49C5-A92B-32361EB9247A}" destId="{F987D9B1-2205-487A-B222-8CEB88EEC905}" srcOrd="0" destOrd="0" presId="urn:microsoft.com/office/officeart/2005/8/layout/vList2"/>
    <dgm:cxn modelId="{2B386884-2D20-43C3-8C6D-F56F957C3237}" srcId="{35B12903-20A7-483D-B93A-2190FDD9C840}" destId="{DABAAAE4-3E86-4CE2-9AB8-631E918FD287}" srcOrd="0" destOrd="0" parTransId="{B0535E37-DBE3-4D68-8EB2-79D4583988CF}" sibTransId="{D70C2ED2-C753-4852-AFBA-5979B8AD9EDA}"/>
    <dgm:cxn modelId="{D4217E24-6D81-4EEC-9E1B-1C8AD2BD0B00}" srcId="{35B12903-20A7-483D-B93A-2190FDD9C840}" destId="{0DFB2F2B-CD40-4B0C-8078-D7D34C04345B}" srcOrd="2" destOrd="0" parTransId="{4B5A9724-2E8B-48DE-B14B-159FF6B1F71C}" sibTransId="{A9D130F8-13F5-4C53-9960-754349DD95AB}"/>
    <dgm:cxn modelId="{F58CCE4D-9ABE-40EB-ABF5-8EE24044951B}" type="presOf" srcId="{062154D7-4B86-49C2-B5F9-8BA7435884DD}" destId="{24E5AB85-B9D4-4AC4-9A71-8B6E28FE0BE7}" srcOrd="0" destOrd="0" presId="urn:microsoft.com/office/officeart/2005/8/layout/vList2"/>
    <dgm:cxn modelId="{3E99F773-722D-42A0-A2C6-190E7406DC43}" type="presOf" srcId="{DABAAAE4-3E86-4CE2-9AB8-631E918FD287}" destId="{824B9EA8-59B3-4FF6-BE7A-85834EF27B6F}" srcOrd="0" destOrd="0" presId="urn:microsoft.com/office/officeart/2005/8/layout/vList2"/>
    <dgm:cxn modelId="{AE9C9197-F1B7-407A-B73F-14D371CAAD71}" srcId="{35B12903-20A7-483D-B93A-2190FDD9C840}" destId="{46DCAA91-A389-4B74-8EE7-B452982CF4A8}" srcOrd="3" destOrd="0" parTransId="{9378C42C-1F25-48A2-97C9-A79723D54F99}" sibTransId="{858526E1-A46C-4200-9D73-99C31B7D84F7}"/>
    <dgm:cxn modelId="{1346509F-095B-4571-9202-E459BFFDA821}" srcId="{35B12903-20A7-483D-B93A-2190FDD9C840}" destId="{062154D7-4B86-49C2-B5F9-8BA7435884DD}" srcOrd="1" destOrd="0" parTransId="{2CB1F387-7360-44D5-94E0-0DBC3F98C9CD}" sibTransId="{0DD3D45C-48CA-41D3-9BCD-B00CD8018C2F}"/>
    <dgm:cxn modelId="{43A47DEC-BC2E-4696-A4C7-D17AA24159FF}" type="presParOf" srcId="{A9742A06-B7E3-44FD-9ECE-D3C59858B783}" destId="{824B9EA8-59B3-4FF6-BE7A-85834EF27B6F}" srcOrd="0" destOrd="0" presId="urn:microsoft.com/office/officeart/2005/8/layout/vList2"/>
    <dgm:cxn modelId="{EF8716B4-BEE3-4271-897E-29BA9A9AD438}" type="presParOf" srcId="{A9742A06-B7E3-44FD-9ECE-D3C59858B783}" destId="{3ED83674-88B0-4FEA-B65C-9C8655B88729}" srcOrd="1" destOrd="0" presId="urn:microsoft.com/office/officeart/2005/8/layout/vList2"/>
    <dgm:cxn modelId="{11792DF5-6AC2-4567-B37D-ADFBAEA8B61F}" type="presParOf" srcId="{A9742A06-B7E3-44FD-9ECE-D3C59858B783}" destId="{24E5AB85-B9D4-4AC4-9A71-8B6E28FE0BE7}" srcOrd="2" destOrd="0" presId="urn:microsoft.com/office/officeart/2005/8/layout/vList2"/>
    <dgm:cxn modelId="{02F17438-D592-4531-9195-F7CEE40C3FF8}" type="presParOf" srcId="{A9742A06-B7E3-44FD-9ECE-D3C59858B783}" destId="{2381E59B-1E1D-4F8E-8126-8E1CF28400E3}" srcOrd="3" destOrd="0" presId="urn:microsoft.com/office/officeart/2005/8/layout/vList2"/>
    <dgm:cxn modelId="{3A11D9EB-F2FF-4BA3-B3A8-D2656B0FDA59}" type="presParOf" srcId="{A9742A06-B7E3-44FD-9ECE-D3C59858B783}" destId="{E6523D05-C339-452D-B80D-5F0DFA73817B}" srcOrd="4" destOrd="0" presId="urn:microsoft.com/office/officeart/2005/8/layout/vList2"/>
    <dgm:cxn modelId="{F04B9C81-77C7-4FF1-BF1A-3D84DD5A7316}" type="presParOf" srcId="{A9742A06-B7E3-44FD-9ECE-D3C59858B783}" destId="{FF0CFE24-9240-4DCD-9066-5E186DA17A23}" srcOrd="5" destOrd="0" presId="urn:microsoft.com/office/officeart/2005/8/layout/vList2"/>
    <dgm:cxn modelId="{4F50A45B-DB1A-4A45-9897-88544598CE28}" type="presParOf" srcId="{A9742A06-B7E3-44FD-9ECE-D3C59858B783}" destId="{84D51F75-A49F-4798-924D-BA2A93209D29}" srcOrd="6" destOrd="0" presId="urn:microsoft.com/office/officeart/2005/8/layout/vList2"/>
    <dgm:cxn modelId="{7E8A5574-9DDC-4BAE-BD0B-2A57834505C8}" type="presParOf" srcId="{A9742A06-B7E3-44FD-9ECE-D3C59858B783}" destId="{9F5C4D5B-8F8F-45AE-A7A1-B64199C3E903}" srcOrd="7" destOrd="0" presId="urn:microsoft.com/office/officeart/2005/8/layout/vList2"/>
    <dgm:cxn modelId="{04F0A42E-121F-4205-91A6-09F9550575BE}" type="presParOf" srcId="{A9742A06-B7E3-44FD-9ECE-D3C59858B783}" destId="{F987D9B1-2205-487A-B222-8CEB88EEC905}"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333B96B-B811-4829-B421-33D7C000A0C9}"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E6E68247-566F-44E5-A493-AF067B41DAEF}">
      <dgm:prSet phldrT="[Text]"/>
      <dgm:spPr/>
      <dgm:t>
        <a:bodyPr/>
        <a:lstStyle/>
        <a:p>
          <a:pPr algn="ctr"/>
          <a:r>
            <a:rPr lang="en-US" dirty="0" err="1" smtClean="0"/>
            <a:t>Sự</a:t>
          </a:r>
          <a:r>
            <a:rPr lang="en-US" dirty="0" smtClean="0"/>
            <a:t> </a:t>
          </a:r>
          <a:r>
            <a:rPr lang="en-US" dirty="0" err="1" smtClean="0"/>
            <a:t>lưu</a:t>
          </a:r>
          <a:r>
            <a:rPr lang="en-US" dirty="0" smtClean="0"/>
            <a:t> </a:t>
          </a:r>
          <a:r>
            <a:rPr lang="en-US" dirty="0" err="1" smtClean="0"/>
            <a:t>loát</a:t>
          </a:r>
          <a:endParaRPr lang="en-US" dirty="0"/>
        </a:p>
      </dgm:t>
    </dgm:pt>
    <dgm:pt modelId="{9DA4FD70-A8FA-4CC5-A118-514B5115992F}" type="parTrans" cxnId="{FA93C062-4780-4936-BC11-499974B6E40C}">
      <dgm:prSet/>
      <dgm:spPr/>
      <dgm:t>
        <a:bodyPr/>
        <a:lstStyle/>
        <a:p>
          <a:endParaRPr lang="en-US"/>
        </a:p>
      </dgm:t>
    </dgm:pt>
    <dgm:pt modelId="{C4F7934F-F07C-4A6B-8747-5D4107E85FA6}" type="sibTrans" cxnId="{FA93C062-4780-4936-BC11-499974B6E40C}">
      <dgm:prSet/>
      <dgm:spPr/>
      <dgm:t>
        <a:bodyPr/>
        <a:lstStyle/>
        <a:p>
          <a:endParaRPr lang="en-US"/>
        </a:p>
      </dgm:t>
    </dgm:pt>
    <dgm:pt modelId="{C7B0C283-DE68-4BA1-AD15-0DB97533FDCE}">
      <dgm:prSet phldrT="[Text]"/>
      <dgm:spPr/>
      <dgm:t>
        <a:bodyPr/>
        <a:lstStyle/>
        <a:p>
          <a:pPr algn="ctr"/>
          <a:r>
            <a:rPr lang="en-US" dirty="0" err="1" smtClean="0"/>
            <a:t>Điều</a:t>
          </a:r>
          <a:r>
            <a:rPr lang="en-US" dirty="0" smtClean="0"/>
            <a:t> </a:t>
          </a:r>
          <a:r>
            <a:rPr lang="en-US" dirty="0" err="1" smtClean="0"/>
            <a:t>chỉnh</a:t>
          </a:r>
          <a:r>
            <a:rPr lang="en-US" dirty="0" smtClean="0"/>
            <a:t> </a:t>
          </a:r>
          <a:r>
            <a:rPr lang="en-US" dirty="0" err="1" smtClean="0"/>
            <a:t>cảm</a:t>
          </a:r>
          <a:r>
            <a:rPr lang="en-US" dirty="0" smtClean="0"/>
            <a:t> </a:t>
          </a:r>
          <a:r>
            <a:rPr lang="en-US" dirty="0" err="1" smtClean="0"/>
            <a:t>xúc</a:t>
          </a:r>
          <a:endParaRPr lang="en-US" dirty="0"/>
        </a:p>
      </dgm:t>
    </dgm:pt>
    <dgm:pt modelId="{57B0918A-4EB3-4578-A016-C5B7365E9D11}" type="parTrans" cxnId="{11E2E3A3-7C85-4C97-9B8F-977F137768E5}">
      <dgm:prSet/>
      <dgm:spPr/>
      <dgm:t>
        <a:bodyPr/>
        <a:lstStyle/>
        <a:p>
          <a:endParaRPr lang="en-US"/>
        </a:p>
      </dgm:t>
    </dgm:pt>
    <dgm:pt modelId="{EFAFF394-8379-4820-8FAA-82E953E1713A}" type="sibTrans" cxnId="{11E2E3A3-7C85-4C97-9B8F-977F137768E5}">
      <dgm:prSet/>
      <dgm:spPr/>
      <dgm:t>
        <a:bodyPr/>
        <a:lstStyle/>
        <a:p>
          <a:endParaRPr lang="en-US"/>
        </a:p>
      </dgm:t>
    </dgm:pt>
    <dgm:pt modelId="{9FB7E67A-C40F-49B4-8832-C92264AB52DF}" type="pres">
      <dgm:prSet presAssocID="{1333B96B-B811-4829-B421-33D7C000A0C9}" presName="linear" presStyleCnt="0">
        <dgm:presLayoutVars>
          <dgm:animLvl val="lvl"/>
          <dgm:resizeHandles val="exact"/>
        </dgm:presLayoutVars>
      </dgm:prSet>
      <dgm:spPr/>
      <dgm:t>
        <a:bodyPr/>
        <a:lstStyle/>
        <a:p>
          <a:endParaRPr lang="en-US"/>
        </a:p>
      </dgm:t>
    </dgm:pt>
    <dgm:pt modelId="{C75747A8-D6BF-4564-A101-51B11CD69187}" type="pres">
      <dgm:prSet presAssocID="{E6E68247-566F-44E5-A493-AF067B41DAEF}" presName="parentText" presStyleLbl="node1" presStyleIdx="0" presStyleCnt="2" custScaleY="62922">
        <dgm:presLayoutVars>
          <dgm:chMax val="0"/>
          <dgm:bulletEnabled val="1"/>
        </dgm:presLayoutVars>
      </dgm:prSet>
      <dgm:spPr/>
      <dgm:t>
        <a:bodyPr/>
        <a:lstStyle/>
        <a:p>
          <a:endParaRPr lang="en-US"/>
        </a:p>
      </dgm:t>
    </dgm:pt>
    <dgm:pt modelId="{D3C2CEB5-8A80-4DAE-A908-67F47CE475ED}" type="pres">
      <dgm:prSet presAssocID="{C4F7934F-F07C-4A6B-8747-5D4107E85FA6}" presName="spacer" presStyleCnt="0"/>
      <dgm:spPr/>
    </dgm:pt>
    <dgm:pt modelId="{48EC18B6-DB8B-41DC-8AE5-3A0ACE388F0D}" type="pres">
      <dgm:prSet presAssocID="{C7B0C283-DE68-4BA1-AD15-0DB97533FDCE}" presName="parentText" presStyleLbl="node1" presStyleIdx="1" presStyleCnt="2" custScaleY="52416">
        <dgm:presLayoutVars>
          <dgm:chMax val="0"/>
          <dgm:bulletEnabled val="1"/>
        </dgm:presLayoutVars>
      </dgm:prSet>
      <dgm:spPr/>
      <dgm:t>
        <a:bodyPr/>
        <a:lstStyle/>
        <a:p>
          <a:endParaRPr lang="en-US"/>
        </a:p>
      </dgm:t>
    </dgm:pt>
  </dgm:ptLst>
  <dgm:cxnLst>
    <dgm:cxn modelId="{11E2E3A3-7C85-4C97-9B8F-977F137768E5}" srcId="{1333B96B-B811-4829-B421-33D7C000A0C9}" destId="{C7B0C283-DE68-4BA1-AD15-0DB97533FDCE}" srcOrd="1" destOrd="0" parTransId="{57B0918A-4EB3-4578-A016-C5B7365E9D11}" sibTransId="{EFAFF394-8379-4820-8FAA-82E953E1713A}"/>
    <dgm:cxn modelId="{859AB0E5-8DF4-42D4-A1F5-E9688879BAED}" type="presOf" srcId="{E6E68247-566F-44E5-A493-AF067B41DAEF}" destId="{C75747A8-D6BF-4564-A101-51B11CD69187}" srcOrd="0" destOrd="0" presId="urn:microsoft.com/office/officeart/2005/8/layout/vList2"/>
    <dgm:cxn modelId="{FA93C062-4780-4936-BC11-499974B6E40C}" srcId="{1333B96B-B811-4829-B421-33D7C000A0C9}" destId="{E6E68247-566F-44E5-A493-AF067B41DAEF}" srcOrd="0" destOrd="0" parTransId="{9DA4FD70-A8FA-4CC5-A118-514B5115992F}" sibTransId="{C4F7934F-F07C-4A6B-8747-5D4107E85FA6}"/>
    <dgm:cxn modelId="{40C19CA9-B47E-4C2E-9FF7-14DE3006A09A}" type="presOf" srcId="{C7B0C283-DE68-4BA1-AD15-0DB97533FDCE}" destId="{48EC18B6-DB8B-41DC-8AE5-3A0ACE388F0D}" srcOrd="0" destOrd="0" presId="urn:microsoft.com/office/officeart/2005/8/layout/vList2"/>
    <dgm:cxn modelId="{1F448DB2-B471-4A4C-81C3-7C89CF667E98}" type="presOf" srcId="{1333B96B-B811-4829-B421-33D7C000A0C9}" destId="{9FB7E67A-C40F-49B4-8832-C92264AB52DF}" srcOrd="0" destOrd="0" presId="urn:microsoft.com/office/officeart/2005/8/layout/vList2"/>
    <dgm:cxn modelId="{CA269859-3423-48A9-AEDF-DCA776CD5857}" type="presParOf" srcId="{9FB7E67A-C40F-49B4-8832-C92264AB52DF}" destId="{C75747A8-D6BF-4564-A101-51B11CD69187}" srcOrd="0" destOrd="0" presId="urn:microsoft.com/office/officeart/2005/8/layout/vList2"/>
    <dgm:cxn modelId="{B6DD9FB3-4A1D-4B48-9F96-4BAAE7264308}" type="presParOf" srcId="{9FB7E67A-C40F-49B4-8832-C92264AB52DF}" destId="{D3C2CEB5-8A80-4DAE-A908-67F47CE475ED}" srcOrd="1" destOrd="0" presId="urn:microsoft.com/office/officeart/2005/8/layout/vList2"/>
    <dgm:cxn modelId="{127E2F11-6512-48A9-A237-AA42143F92A3}" type="presParOf" srcId="{9FB7E67A-C40F-49B4-8832-C92264AB52DF}" destId="{48EC18B6-DB8B-41DC-8AE5-3A0ACE388F0D}"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804034E6-503B-4D65-9AE4-55C189CCC88C}"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56AC5D15-D2E0-4970-B95D-5ED5D8405834}">
      <dgm:prSet phldrT="[Text]" custT="1"/>
      <dgm:spPr/>
      <dgm:t>
        <a:bodyPr/>
        <a:lstStyle/>
        <a:p>
          <a:r>
            <a:rPr lang="vi-VN" sz="2400" b="1" i="0" u="none" dirty="0" smtClean="0">
              <a:latin typeface="Calibri" panose="020F0502020204030204" pitchFamily="34" charset="0"/>
            </a:rPr>
            <a:t>Tìm hiểu các cách để có thông tin về công ty trước khi trả lời</a:t>
          </a:r>
          <a:endParaRPr lang="en-US" sz="2400" dirty="0">
            <a:latin typeface="Calibri" panose="020F0502020204030204" pitchFamily="34" charset="0"/>
          </a:endParaRPr>
        </a:p>
      </dgm:t>
    </dgm:pt>
    <dgm:pt modelId="{E06CBFC4-79F8-4EC5-9B30-C411833DDD87}" type="parTrans" cxnId="{F009C715-EAB5-48CC-B474-F4DF950634DC}">
      <dgm:prSet/>
      <dgm:spPr/>
      <dgm:t>
        <a:bodyPr/>
        <a:lstStyle/>
        <a:p>
          <a:endParaRPr lang="en-US"/>
        </a:p>
      </dgm:t>
    </dgm:pt>
    <dgm:pt modelId="{24C454D1-BAD5-423D-A185-7AA188384776}" type="sibTrans" cxnId="{F009C715-EAB5-48CC-B474-F4DF950634DC}">
      <dgm:prSet/>
      <dgm:spPr/>
      <dgm:t>
        <a:bodyPr/>
        <a:lstStyle/>
        <a:p>
          <a:endParaRPr lang="en-US"/>
        </a:p>
      </dgm:t>
    </dgm:pt>
    <dgm:pt modelId="{287F642B-1595-478E-ADB2-153C5A996BC0}">
      <dgm:prSet phldrT="[Text]" custT="1"/>
      <dgm:spPr/>
      <dgm:t>
        <a:bodyPr/>
        <a:lstStyle/>
        <a:p>
          <a:r>
            <a:rPr lang="en-US" sz="2400" b="1" i="0" u="none" dirty="0" err="1" smtClean="0"/>
            <a:t>Cách</a:t>
          </a:r>
          <a:r>
            <a:rPr lang="en-US" sz="2400" b="1" i="0" u="none" dirty="0" smtClean="0"/>
            <a:t> </a:t>
          </a:r>
          <a:r>
            <a:rPr lang="en-US" sz="2400" b="1" i="0" u="none" dirty="0" err="1" smtClean="0"/>
            <a:t>trả</a:t>
          </a:r>
          <a:r>
            <a:rPr lang="en-US" sz="2400" b="1" i="0" u="none" dirty="0" smtClean="0"/>
            <a:t> </a:t>
          </a:r>
          <a:r>
            <a:rPr lang="en-US" sz="2400" b="1" i="0" u="none" dirty="0" err="1" smtClean="0"/>
            <a:t>lời</a:t>
          </a:r>
          <a:r>
            <a:rPr lang="en-US" sz="2400" b="1" i="0" u="none" dirty="0" smtClean="0"/>
            <a:t> </a:t>
          </a:r>
          <a:r>
            <a:rPr lang="en-US" sz="2400" b="1" i="0" u="none" dirty="0" err="1" smtClean="0"/>
            <a:t>câu</a:t>
          </a:r>
          <a:r>
            <a:rPr lang="en-US" sz="2400" b="1" i="0" u="none" dirty="0" smtClean="0"/>
            <a:t> </a:t>
          </a:r>
          <a:r>
            <a:rPr lang="en-US" sz="2400" b="1" i="0" u="none" dirty="0" err="1" smtClean="0"/>
            <a:t>hỏi</a:t>
          </a:r>
          <a:r>
            <a:rPr lang="en-US" sz="2400" b="1" i="0" u="none" dirty="0" smtClean="0"/>
            <a:t>: "</a:t>
          </a:r>
          <a:r>
            <a:rPr lang="en-US" sz="2400" b="1" i="0" u="none" dirty="0" err="1" smtClean="0"/>
            <a:t>Vì</a:t>
          </a:r>
          <a:r>
            <a:rPr lang="en-US" sz="2400" b="1" i="0" u="none" dirty="0" smtClean="0"/>
            <a:t> </a:t>
          </a:r>
          <a:r>
            <a:rPr lang="en-US" sz="2400" b="1" i="0" u="none" dirty="0" err="1" smtClean="0"/>
            <a:t>sao</a:t>
          </a:r>
          <a:r>
            <a:rPr lang="en-US" sz="2400" b="1" i="0" u="none" dirty="0" smtClean="0"/>
            <a:t> </a:t>
          </a:r>
          <a:r>
            <a:rPr lang="en-US" sz="2400" b="1" i="0" u="none" dirty="0" err="1" smtClean="0"/>
            <a:t>bạn</a:t>
          </a:r>
          <a:r>
            <a:rPr lang="en-US" sz="2400" b="1" i="0" u="none" dirty="0" smtClean="0"/>
            <a:t> </a:t>
          </a:r>
          <a:r>
            <a:rPr lang="en-US" sz="2400" b="1" i="0" u="none" dirty="0" err="1" smtClean="0"/>
            <a:t>muốn</a:t>
          </a:r>
          <a:r>
            <a:rPr lang="en-US" sz="2400" b="1" i="0" u="none" dirty="0" smtClean="0"/>
            <a:t> </a:t>
          </a:r>
          <a:r>
            <a:rPr lang="en-US" sz="2400" b="1" i="0" u="none" dirty="0" err="1" smtClean="0"/>
            <a:t>làm</a:t>
          </a:r>
          <a:r>
            <a:rPr lang="en-US" sz="2400" b="1" i="0" u="none" dirty="0" smtClean="0"/>
            <a:t> </a:t>
          </a:r>
          <a:r>
            <a:rPr lang="en-US" sz="2400" b="1" i="0" u="none" dirty="0" err="1" smtClean="0"/>
            <a:t>việc</a:t>
          </a:r>
          <a:r>
            <a:rPr lang="en-US" sz="2400" b="1" i="0" u="none" dirty="0" smtClean="0"/>
            <a:t> </a:t>
          </a:r>
          <a:r>
            <a:rPr lang="en-US" sz="2400" b="1" i="0" u="none" dirty="0" err="1" smtClean="0"/>
            <a:t>cho</a:t>
          </a:r>
          <a:r>
            <a:rPr lang="en-US" sz="2400" b="1" i="0" u="none" dirty="0" smtClean="0"/>
            <a:t> </a:t>
          </a:r>
          <a:r>
            <a:rPr lang="en-US" sz="2400" b="1" i="0" u="none" dirty="0" err="1" smtClean="0"/>
            <a:t>công</a:t>
          </a:r>
          <a:r>
            <a:rPr lang="en-US" sz="2400" b="1" i="0" u="none" dirty="0" smtClean="0"/>
            <a:t> </a:t>
          </a:r>
          <a:r>
            <a:rPr lang="en-US" sz="2400" b="1" i="0" u="none" dirty="0" err="1" smtClean="0"/>
            <a:t>ty</a:t>
          </a:r>
          <a:r>
            <a:rPr lang="en-US" sz="2400" b="1" i="0" u="none" dirty="0" smtClean="0"/>
            <a:t> </a:t>
          </a:r>
          <a:r>
            <a:rPr lang="en-US" sz="2400" b="1" i="0" u="none" dirty="0" err="1" smtClean="0"/>
            <a:t>chúng</a:t>
          </a:r>
          <a:r>
            <a:rPr lang="en-US" sz="2400" b="1" i="0" u="none" dirty="0" smtClean="0"/>
            <a:t> </a:t>
          </a:r>
          <a:r>
            <a:rPr lang="en-US" sz="2400" b="1" i="0" u="none" dirty="0" err="1" smtClean="0"/>
            <a:t>tôi</a:t>
          </a:r>
          <a:r>
            <a:rPr lang="en-US" sz="2400" b="1" i="0" u="none" dirty="0" smtClean="0"/>
            <a:t>?"</a:t>
          </a:r>
          <a:endParaRPr lang="en-US" sz="2400" dirty="0"/>
        </a:p>
      </dgm:t>
    </dgm:pt>
    <dgm:pt modelId="{0A8EECF9-A785-404E-AEBF-6573A5B53F0C}" type="parTrans" cxnId="{3557E5CE-A104-4D53-AE0F-24375E9C19EB}">
      <dgm:prSet/>
      <dgm:spPr/>
      <dgm:t>
        <a:bodyPr/>
        <a:lstStyle/>
        <a:p>
          <a:endParaRPr lang="en-US"/>
        </a:p>
      </dgm:t>
    </dgm:pt>
    <dgm:pt modelId="{B821D412-41F2-4017-B98C-923B4E08BE28}" type="sibTrans" cxnId="{3557E5CE-A104-4D53-AE0F-24375E9C19EB}">
      <dgm:prSet/>
      <dgm:spPr/>
      <dgm:t>
        <a:bodyPr/>
        <a:lstStyle/>
        <a:p>
          <a:endParaRPr lang="en-US"/>
        </a:p>
      </dgm:t>
    </dgm:pt>
    <dgm:pt modelId="{56CE3860-0593-4784-A662-834070D1664C}">
      <dgm:prSet phldrT="[Text]" custT="1"/>
      <dgm:spPr/>
      <dgm:t>
        <a:bodyPr/>
        <a:lstStyle/>
        <a:p>
          <a:r>
            <a:rPr lang="en-US" sz="2400" b="1" i="0" u="none" dirty="0" err="1" smtClean="0"/>
            <a:t>Một</a:t>
          </a:r>
          <a:r>
            <a:rPr lang="en-US" sz="2400" b="1" i="0" u="none" dirty="0" smtClean="0"/>
            <a:t> </a:t>
          </a:r>
          <a:r>
            <a:rPr lang="en-US" sz="2400" b="1" i="0" u="none" dirty="0" err="1" smtClean="0"/>
            <a:t>số</a:t>
          </a:r>
          <a:r>
            <a:rPr lang="en-US" sz="2400" b="1" i="0" u="none" dirty="0" smtClean="0"/>
            <a:t> </a:t>
          </a:r>
          <a:r>
            <a:rPr lang="en-US" sz="2400" b="1" i="0" u="none" dirty="0" err="1" smtClean="0"/>
            <a:t>mẫu</a:t>
          </a:r>
          <a:r>
            <a:rPr lang="en-US" sz="2400" b="1" i="0" u="none" dirty="0" smtClean="0"/>
            <a:t> </a:t>
          </a:r>
          <a:r>
            <a:rPr lang="en-US" sz="2400" b="1" i="0" u="none" dirty="0" err="1" smtClean="0"/>
            <a:t>câu</a:t>
          </a:r>
          <a:r>
            <a:rPr lang="en-US" sz="2400" b="1" i="0" u="none" dirty="0" smtClean="0"/>
            <a:t> </a:t>
          </a:r>
          <a:r>
            <a:rPr lang="en-US" sz="2400" b="1" i="0" u="none" dirty="0" err="1" smtClean="0"/>
            <a:t>trả</a:t>
          </a:r>
          <a:r>
            <a:rPr lang="en-US" sz="2400" b="1" i="0" u="none" dirty="0" smtClean="0"/>
            <a:t> </a:t>
          </a:r>
          <a:r>
            <a:rPr lang="en-US" sz="2400" b="1" i="0" u="none" dirty="0" err="1" smtClean="0"/>
            <a:t>lời</a:t>
          </a:r>
          <a:r>
            <a:rPr lang="en-US" sz="2400" b="1" i="0" u="none" dirty="0" smtClean="0"/>
            <a:t> hay</a:t>
          </a:r>
          <a:endParaRPr lang="en-US" sz="2400" dirty="0"/>
        </a:p>
      </dgm:t>
    </dgm:pt>
    <dgm:pt modelId="{693EED08-7AB3-4EF8-9AD4-210848212E70}" type="parTrans" cxnId="{322C9F3E-FD0A-4F71-AC50-B4EE7DEFE431}">
      <dgm:prSet/>
      <dgm:spPr/>
      <dgm:t>
        <a:bodyPr/>
        <a:lstStyle/>
        <a:p>
          <a:endParaRPr lang="en-US"/>
        </a:p>
      </dgm:t>
    </dgm:pt>
    <dgm:pt modelId="{C8FB227B-94A6-4E71-9F1E-FAECCAB93928}" type="sibTrans" cxnId="{322C9F3E-FD0A-4F71-AC50-B4EE7DEFE431}">
      <dgm:prSet/>
      <dgm:spPr/>
      <dgm:t>
        <a:bodyPr/>
        <a:lstStyle/>
        <a:p>
          <a:endParaRPr lang="en-US"/>
        </a:p>
      </dgm:t>
    </dgm:pt>
    <dgm:pt modelId="{0DD9E8BA-0FE0-4B9F-801D-3604A068C711}">
      <dgm:prSet phldrT="[Text]" custT="1"/>
      <dgm:spPr/>
      <dgm:t>
        <a:bodyPr/>
        <a:lstStyle/>
        <a:p>
          <a:r>
            <a:rPr lang="vi-VN" sz="2000" b="1" i="0" u="none" dirty="0" smtClean="0">
              <a:latin typeface="Calibri (Body)"/>
            </a:rPr>
            <a:t>Những chủ đề tránh nói khi được hỏi về lý do ứng tuyển</a:t>
          </a:r>
          <a:endParaRPr lang="en-US" sz="2000" dirty="0">
            <a:latin typeface="Calibri (Body)"/>
          </a:endParaRPr>
        </a:p>
      </dgm:t>
    </dgm:pt>
    <dgm:pt modelId="{EF3EE4F1-B0F6-42C0-8BF0-8E04DF79927F}" type="parTrans" cxnId="{949C16DF-FD94-4132-AFA7-3E2E25704168}">
      <dgm:prSet/>
      <dgm:spPr/>
      <dgm:t>
        <a:bodyPr/>
        <a:lstStyle/>
        <a:p>
          <a:endParaRPr lang="en-US"/>
        </a:p>
      </dgm:t>
    </dgm:pt>
    <dgm:pt modelId="{E4609CCB-4BC7-46A8-A88B-E39A4EB67EA4}" type="sibTrans" cxnId="{949C16DF-FD94-4132-AFA7-3E2E25704168}">
      <dgm:prSet/>
      <dgm:spPr/>
      <dgm:t>
        <a:bodyPr/>
        <a:lstStyle/>
        <a:p>
          <a:endParaRPr lang="en-US"/>
        </a:p>
      </dgm:t>
    </dgm:pt>
    <dgm:pt modelId="{4DDAF77C-7EB5-41D6-9BF5-F330B1820C44}" type="pres">
      <dgm:prSet presAssocID="{804034E6-503B-4D65-9AE4-55C189CCC88C}" presName="linear" presStyleCnt="0">
        <dgm:presLayoutVars>
          <dgm:dir/>
          <dgm:animLvl val="lvl"/>
          <dgm:resizeHandles val="exact"/>
        </dgm:presLayoutVars>
      </dgm:prSet>
      <dgm:spPr/>
      <dgm:t>
        <a:bodyPr/>
        <a:lstStyle/>
        <a:p>
          <a:endParaRPr lang="en-US"/>
        </a:p>
      </dgm:t>
    </dgm:pt>
    <dgm:pt modelId="{17AFE5A9-C9C6-4DE4-8151-ECC38C30BE31}" type="pres">
      <dgm:prSet presAssocID="{56AC5D15-D2E0-4970-B95D-5ED5D8405834}" presName="parentLin" presStyleCnt="0"/>
      <dgm:spPr/>
    </dgm:pt>
    <dgm:pt modelId="{D13D8CDA-C8DA-41EE-B84D-69B9BB3A9858}" type="pres">
      <dgm:prSet presAssocID="{56AC5D15-D2E0-4970-B95D-5ED5D8405834}" presName="parentLeftMargin" presStyleLbl="node1" presStyleIdx="0" presStyleCnt="4"/>
      <dgm:spPr/>
      <dgm:t>
        <a:bodyPr/>
        <a:lstStyle/>
        <a:p>
          <a:endParaRPr lang="en-US"/>
        </a:p>
      </dgm:t>
    </dgm:pt>
    <dgm:pt modelId="{0F92CBE0-9CFB-4810-A571-77F2484A110C}" type="pres">
      <dgm:prSet presAssocID="{56AC5D15-D2E0-4970-B95D-5ED5D8405834}" presName="parentText" presStyleLbl="node1" presStyleIdx="0" presStyleCnt="4" custScaleX="125887">
        <dgm:presLayoutVars>
          <dgm:chMax val="0"/>
          <dgm:bulletEnabled val="1"/>
        </dgm:presLayoutVars>
      </dgm:prSet>
      <dgm:spPr/>
      <dgm:t>
        <a:bodyPr/>
        <a:lstStyle/>
        <a:p>
          <a:endParaRPr lang="en-US"/>
        </a:p>
      </dgm:t>
    </dgm:pt>
    <dgm:pt modelId="{FBBBA43A-2177-4C4B-90DC-E8B977583E58}" type="pres">
      <dgm:prSet presAssocID="{56AC5D15-D2E0-4970-B95D-5ED5D8405834}" presName="negativeSpace" presStyleCnt="0"/>
      <dgm:spPr/>
    </dgm:pt>
    <dgm:pt modelId="{EA8E87F7-FC10-448D-A286-C65D021DC4F9}" type="pres">
      <dgm:prSet presAssocID="{56AC5D15-D2E0-4970-B95D-5ED5D8405834}" presName="childText" presStyleLbl="conFgAcc1" presStyleIdx="0" presStyleCnt="4">
        <dgm:presLayoutVars>
          <dgm:bulletEnabled val="1"/>
        </dgm:presLayoutVars>
      </dgm:prSet>
      <dgm:spPr/>
    </dgm:pt>
    <dgm:pt modelId="{FABEB2C6-B865-4982-AED9-D156453170FC}" type="pres">
      <dgm:prSet presAssocID="{24C454D1-BAD5-423D-A185-7AA188384776}" presName="spaceBetweenRectangles" presStyleCnt="0"/>
      <dgm:spPr/>
    </dgm:pt>
    <dgm:pt modelId="{DCD75B33-916B-473D-BBBA-E6129366031C}" type="pres">
      <dgm:prSet presAssocID="{287F642B-1595-478E-ADB2-153C5A996BC0}" presName="parentLin" presStyleCnt="0"/>
      <dgm:spPr/>
    </dgm:pt>
    <dgm:pt modelId="{883DB971-2209-4009-B80D-0259DF9A1621}" type="pres">
      <dgm:prSet presAssocID="{287F642B-1595-478E-ADB2-153C5A996BC0}" presName="parentLeftMargin" presStyleLbl="node1" presStyleIdx="0" presStyleCnt="4"/>
      <dgm:spPr/>
      <dgm:t>
        <a:bodyPr/>
        <a:lstStyle/>
        <a:p>
          <a:endParaRPr lang="en-US"/>
        </a:p>
      </dgm:t>
    </dgm:pt>
    <dgm:pt modelId="{3FCA2E5F-1EE0-4DA5-91B0-2125272E4E09}" type="pres">
      <dgm:prSet presAssocID="{287F642B-1595-478E-ADB2-153C5A996BC0}" presName="parentText" presStyleLbl="node1" presStyleIdx="1" presStyleCnt="4" custScaleX="125223">
        <dgm:presLayoutVars>
          <dgm:chMax val="0"/>
          <dgm:bulletEnabled val="1"/>
        </dgm:presLayoutVars>
      </dgm:prSet>
      <dgm:spPr/>
      <dgm:t>
        <a:bodyPr/>
        <a:lstStyle/>
        <a:p>
          <a:endParaRPr lang="en-US"/>
        </a:p>
      </dgm:t>
    </dgm:pt>
    <dgm:pt modelId="{E7F6403E-834A-4E4B-90C0-1302E87748A5}" type="pres">
      <dgm:prSet presAssocID="{287F642B-1595-478E-ADB2-153C5A996BC0}" presName="negativeSpace" presStyleCnt="0"/>
      <dgm:spPr/>
    </dgm:pt>
    <dgm:pt modelId="{1FEF9109-00DA-4449-B0D2-ADB0FBDA6657}" type="pres">
      <dgm:prSet presAssocID="{287F642B-1595-478E-ADB2-153C5A996BC0}" presName="childText" presStyleLbl="conFgAcc1" presStyleIdx="1" presStyleCnt="4">
        <dgm:presLayoutVars>
          <dgm:bulletEnabled val="1"/>
        </dgm:presLayoutVars>
      </dgm:prSet>
      <dgm:spPr/>
    </dgm:pt>
    <dgm:pt modelId="{E17C95E1-8F18-4142-8EC4-5A939D0CF560}" type="pres">
      <dgm:prSet presAssocID="{B821D412-41F2-4017-B98C-923B4E08BE28}" presName="spaceBetweenRectangles" presStyleCnt="0"/>
      <dgm:spPr/>
    </dgm:pt>
    <dgm:pt modelId="{9A42384A-E64A-45C7-87A1-379F482E65BD}" type="pres">
      <dgm:prSet presAssocID="{56CE3860-0593-4784-A662-834070D1664C}" presName="parentLin" presStyleCnt="0"/>
      <dgm:spPr/>
    </dgm:pt>
    <dgm:pt modelId="{B2D3AB3D-DD27-4A4B-B1A8-CD8D40388C6E}" type="pres">
      <dgm:prSet presAssocID="{56CE3860-0593-4784-A662-834070D1664C}" presName="parentLeftMargin" presStyleLbl="node1" presStyleIdx="1" presStyleCnt="4"/>
      <dgm:spPr/>
      <dgm:t>
        <a:bodyPr/>
        <a:lstStyle/>
        <a:p>
          <a:endParaRPr lang="en-US"/>
        </a:p>
      </dgm:t>
    </dgm:pt>
    <dgm:pt modelId="{8986E492-03B3-42A9-A2A2-A446D0F78A76}" type="pres">
      <dgm:prSet presAssocID="{56CE3860-0593-4784-A662-834070D1664C}" presName="parentText" presStyleLbl="node1" presStyleIdx="2" presStyleCnt="4" custScaleX="125187">
        <dgm:presLayoutVars>
          <dgm:chMax val="0"/>
          <dgm:bulletEnabled val="1"/>
        </dgm:presLayoutVars>
      </dgm:prSet>
      <dgm:spPr/>
      <dgm:t>
        <a:bodyPr/>
        <a:lstStyle/>
        <a:p>
          <a:endParaRPr lang="en-US"/>
        </a:p>
      </dgm:t>
    </dgm:pt>
    <dgm:pt modelId="{31247808-06D5-4504-AC2E-64ACB7991B93}" type="pres">
      <dgm:prSet presAssocID="{56CE3860-0593-4784-A662-834070D1664C}" presName="negativeSpace" presStyleCnt="0"/>
      <dgm:spPr/>
    </dgm:pt>
    <dgm:pt modelId="{0B06416F-B310-4B24-9A01-C41E0B47D470}" type="pres">
      <dgm:prSet presAssocID="{56CE3860-0593-4784-A662-834070D1664C}" presName="childText" presStyleLbl="conFgAcc1" presStyleIdx="2" presStyleCnt="4">
        <dgm:presLayoutVars>
          <dgm:bulletEnabled val="1"/>
        </dgm:presLayoutVars>
      </dgm:prSet>
      <dgm:spPr/>
    </dgm:pt>
    <dgm:pt modelId="{377FD9E1-221D-4B68-B26D-2D15BFC36FE7}" type="pres">
      <dgm:prSet presAssocID="{C8FB227B-94A6-4E71-9F1E-FAECCAB93928}" presName="spaceBetweenRectangles" presStyleCnt="0"/>
      <dgm:spPr/>
    </dgm:pt>
    <dgm:pt modelId="{BE86A519-46FF-4551-AD52-2096713F77DF}" type="pres">
      <dgm:prSet presAssocID="{0DD9E8BA-0FE0-4B9F-801D-3604A068C711}" presName="parentLin" presStyleCnt="0"/>
      <dgm:spPr/>
    </dgm:pt>
    <dgm:pt modelId="{44343CE6-3AAD-4E52-82BC-1E986E95E142}" type="pres">
      <dgm:prSet presAssocID="{0DD9E8BA-0FE0-4B9F-801D-3604A068C711}" presName="parentLeftMargin" presStyleLbl="node1" presStyleIdx="2" presStyleCnt="4" custScaleX="125187"/>
      <dgm:spPr/>
      <dgm:t>
        <a:bodyPr/>
        <a:lstStyle/>
        <a:p>
          <a:endParaRPr lang="en-US"/>
        </a:p>
      </dgm:t>
    </dgm:pt>
    <dgm:pt modelId="{05D33621-FABB-4BBF-914B-15EFF30345C1}" type="pres">
      <dgm:prSet presAssocID="{0DD9E8BA-0FE0-4B9F-801D-3604A068C711}" presName="parentText" presStyleLbl="node1" presStyleIdx="3" presStyleCnt="4" custScaleX="123985" custLinFactNeighborX="-22070" custLinFactNeighborY="-1594">
        <dgm:presLayoutVars>
          <dgm:chMax val="0"/>
          <dgm:bulletEnabled val="1"/>
        </dgm:presLayoutVars>
      </dgm:prSet>
      <dgm:spPr/>
      <dgm:t>
        <a:bodyPr/>
        <a:lstStyle/>
        <a:p>
          <a:endParaRPr lang="en-US"/>
        </a:p>
      </dgm:t>
    </dgm:pt>
    <dgm:pt modelId="{B9F623C9-8C8A-48E0-929B-C0819D5AC708}" type="pres">
      <dgm:prSet presAssocID="{0DD9E8BA-0FE0-4B9F-801D-3604A068C711}" presName="negativeSpace" presStyleCnt="0"/>
      <dgm:spPr/>
    </dgm:pt>
    <dgm:pt modelId="{569997AB-BAD6-4B6A-8EA4-CFA77C8747E0}" type="pres">
      <dgm:prSet presAssocID="{0DD9E8BA-0FE0-4B9F-801D-3604A068C711}" presName="childText" presStyleLbl="conFgAcc1" presStyleIdx="3" presStyleCnt="4">
        <dgm:presLayoutVars>
          <dgm:bulletEnabled val="1"/>
        </dgm:presLayoutVars>
      </dgm:prSet>
      <dgm:spPr/>
    </dgm:pt>
  </dgm:ptLst>
  <dgm:cxnLst>
    <dgm:cxn modelId="{3F1A1AE5-55C9-4C3E-B53F-A74C72DB7A00}" type="presOf" srcId="{56CE3860-0593-4784-A662-834070D1664C}" destId="{8986E492-03B3-42A9-A2A2-A446D0F78A76}" srcOrd="1" destOrd="0" presId="urn:microsoft.com/office/officeart/2005/8/layout/list1"/>
    <dgm:cxn modelId="{5B900DD2-4C68-48BF-B9AD-6068D5A3CDE4}" type="presOf" srcId="{56CE3860-0593-4784-A662-834070D1664C}" destId="{B2D3AB3D-DD27-4A4B-B1A8-CD8D40388C6E}" srcOrd="0" destOrd="0" presId="urn:microsoft.com/office/officeart/2005/8/layout/list1"/>
    <dgm:cxn modelId="{949C16DF-FD94-4132-AFA7-3E2E25704168}" srcId="{804034E6-503B-4D65-9AE4-55C189CCC88C}" destId="{0DD9E8BA-0FE0-4B9F-801D-3604A068C711}" srcOrd="3" destOrd="0" parTransId="{EF3EE4F1-B0F6-42C0-8BF0-8E04DF79927F}" sibTransId="{E4609CCB-4BC7-46A8-A88B-E39A4EB67EA4}"/>
    <dgm:cxn modelId="{D7E2F76B-119E-424D-BBEA-240C2033833D}" type="presOf" srcId="{56AC5D15-D2E0-4970-B95D-5ED5D8405834}" destId="{0F92CBE0-9CFB-4810-A571-77F2484A110C}" srcOrd="1" destOrd="0" presId="urn:microsoft.com/office/officeart/2005/8/layout/list1"/>
    <dgm:cxn modelId="{ACDA2434-A9D4-4CF3-9230-BA127DE2E7EB}" type="presOf" srcId="{56AC5D15-D2E0-4970-B95D-5ED5D8405834}" destId="{D13D8CDA-C8DA-41EE-B84D-69B9BB3A9858}" srcOrd="0" destOrd="0" presId="urn:microsoft.com/office/officeart/2005/8/layout/list1"/>
    <dgm:cxn modelId="{F009C715-EAB5-48CC-B474-F4DF950634DC}" srcId="{804034E6-503B-4D65-9AE4-55C189CCC88C}" destId="{56AC5D15-D2E0-4970-B95D-5ED5D8405834}" srcOrd="0" destOrd="0" parTransId="{E06CBFC4-79F8-4EC5-9B30-C411833DDD87}" sibTransId="{24C454D1-BAD5-423D-A185-7AA188384776}"/>
    <dgm:cxn modelId="{412C2CC3-56BF-4F76-AA9E-59620EBA0D7F}" type="presOf" srcId="{0DD9E8BA-0FE0-4B9F-801D-3604A068C711}" destId="{05D33621-FABB-4BBF-914B-15EFF30345C1}" srcOrd="1" destOrd="0" presId="urn:microsoft.com/office/officeart/2005/8/layout/list1"/>
    <dgm:cxn modelId="{322C9F3E-FD0A-4F71-AC50-B4EE7DEFE431}" srcId="{804034E6-503B-4D65-9AE4-55C189CCC88C}" destId="{56CE3860-0593-4784-A662-834070D1664C}" srcOrd="2" destOrd="0" parTransId="{693EED08-7AB3-4EF8-9AD4-210848212E70}" sibTransId="{C8FB227B-94A6-4E71-9F1E-FAECCAB93928}"/>
    <dgm:cxn modelId="{BEB339AA-0452-4FD4-B1FD-36E98AAC68C1}" type="presOf" srcId="{287F642B-1595-478E-ADB2-153C5A996BC0}" destId="{3FCA2E5F-1EE0-4DA5-91B0-2125272E4E09}" srcOrd="1" destOrd="0" presId="urn:microsoft.com/office/officeart/2005/8/layout/list1"/>
    <dgm:cxn modelId="{37271E5C-7FEF-461B-994E-B733417C6E04}" type="presOf" srcId="{0DD9E8BA-0FE0-4B9F-801D-3604A068C711}" destId="{44343CE6-3AAD-4E52-82BC-1E986E95E142}" srcOrd="0" destOrd="0" presId="urn:microsoft.com/office/officeart/2005/8/layout/list1"/>
    <dgm:cxn modelId="{45EBE3AA-7F7C-4A4A-A15B-56D2D0F297CE}" type="presOf" srcId="{287F642B-1595-478E-ADB2-153C5A996BC0}" destId="{883DB971-2209-4009-B80D-0259DF9A1621}" srcOrd="0" destOrd="0" presId="urn:microsoft.com/office/officeart/2005/8/layout/list1"/>
    <dgm:cxn modelId="{DE023723-9482-45E9-9641-8A50B68232C4}" type="presOf" srcId="{804034E6-503B-4D65-9AE4-55C189CCC88C}" destId="{4DDAF77C-7EB5-41D6-9BF5-F330B1820C44}" srcOrd="0" destOrd="0" presId="urn:microsoft.com/office/officeart/2005/8/layout/list1"/>
    <dgm:cxn modelId="{3557E5CE-A104-4D53-AE0F-24375E9C19EB}" srcId="{804034E6-503B-4D65-9AE4-55C189CCC88C}" destId="{287F642B-1595-478E-ADB2-153C5A996BC0}" srcOrd="1" destOrd="0" parTransId="{0A8EECF9-A785-404E-AEBF-6573A5B53F0C}" sibTransId="{B821D412-41F2-4017-B98C-923B4E08BE28}"/>
    <dgm:cxn modelId="{E3EF25AD-C406-484A-9691-851E85E70336}" type="presParOf" srcId="{4DDAF77C-7EB5-41D6-9BF5-F330B1820C44}" destId="{17AFE5A9-C9C6-4DE4-8151-ECC38C30BE31}" srcOrd="0" destOrd="0" presId="urn:microsoft.com/office/officeart/2005/8/layout/list1"/>
    <dgm:cxn modelId="{90E9AA52-43F8-4EF8-9A03-27F61AB8E0B0}" type="presParOf" srcId="{17AFE5A9-C9C6-4DE4-8151-ECC38C30BE31}" destId="{D13D8CDA-C8DA-41EE-B84D-69B9BB3A9858}" srcOrd="0" destOrd="0" presId="urn:microsoft.com/office/officeart/2005/8/layout/list1"/>
    <dgm:cxn modelId="{8C470C58-3CCA-41D7-9BDD-D8673EFB54B2}" type="presParOf" srcId="{17AFE5A9-C9C6-4DE4-8151-ECC38C30BE31}" destId="{0F92CBE0-9CFB-4810-A571-77F2484A110C}" srcOrd="1" destOrd="0" presId="urn:microsoft.com/office/officeart/2005/8/layout/list1"/>
    <dgm:cxn modelId="{4C350E7B-5C96-454D-874C-A073AB34BDC5}" type="presParOf" srcId="{4DDAF77C-7EB5-41D6-9BF5-F330B1820C44}" destId="{FBBBA43A-2177-4C4B-90DC-E8B977583E58}" srcOrd="1" destOrd="0" presId="urn:microsoft.com/office/officeart/2005/8/layout/list1"/>
    <dgm:cxn modelId="{A33535C1-80AC-4550-B42E-6B07E0EAC47B}" type="presParOf" srcId="{4DDAF77C-7EB5-41D6-9BF5-F330B1820C44}" destId="{EA8E87F7-FC10-448D-A286-C65D021DC4F9}" srcOrd="2" destOrd="0" presId="urn:microsoft.com/office/officeart/2005/8/layout/list1"/>
    <dgm:cxn modelId="{3312A181-0818-40FF-BB8A-3D75F0633206}" type="presParOf" srcId="{4DDAF77C-7EB5-41D6-9BF5-F330B1820C44}" destId="{FABEB2C6-B865-4982-AED9-D156453170FC}" srcOrd="3" destOrd="0" presId="urn:microsoft.com/office/officeart/2005/8/layout/list1"/>
    <dgm:cxn modelId="{7D2EA51B-E1EC-46A2-9835-C3BC1064A741}" type="presParOf" srcId="{4DDAF77C-7EB5-41D6-9BF5-F330B1820C44}" destId="{DCD75B33-916B-473D-BBBA-E6129366031C}" srcOrd="4" destOrd="0" presId="urn:microsoft.com/office/officeart/2005/8/layout/list1"/>
    <dgm:cxn modelId="{671A8E06-2DBB-4FED-92E0-216FEB9AB5C5}" type="presParOf" srcId="{DCD75B33-916B-473D-BBBA-E6129366031C}" destId="{883DB971-2209-4009-B80D-0259DF9A1621}" srcOrd="0" destOrd="0" presId="urn:microsoft.com/office/officeart/2005/8/layout/list1"/>
    <dgm:cxn modelId="{F0219F26-34C0-4643-A339-90AA9C286BEC}" type="presParOf" srcId="{DCD75B33-916B-473D-BBBA-E6129366031C}" destId="{3FCA2E5F-1EE0-4DA5-91B0-2125272E4E09}" srcOrd="1" destOrd="0" presId="urn:microsoft.com/office/officeart/2005/8/layout/list1"/>
    <dgm:cxn modelId="{14C8A4F2-E827-43B8-AC16-470695EB1CCC}" type="presParOf" srcId="{4DDAF77C-7EB5-41D6-9BF5-F330B1820C44}" destId="{E7F6403E-834A-4E4B-90C0-1302E87748A5}" srcOrd="5" destOrd="0" presId="urn:microsoft.com/office/officeart/2005/8/layout/list1"/>
    <dgm:cxn modelId="{586F3A33-60F6-4A4E-9CBA-E420B3CC9A6B}" type="presParOf" srcId="{4DDAF77C-7EB5-41D6-9BF5-F330B1820C44}" destId="{1FEF9109-00DA-4449-B0D2-ADB0FBDA6657}" srcOrd="6" destOrd="0" presId="urn:microsoft.com/office/officeart/2005/8/layout/list1"/>
    <dgm:cxn modelId="{284AC8BC-39B2-4801-91B8-CA9E295201B9}" type="presParOf" srcId="{4DDAF77C-7EB5-41D6-9BF5-F330B1820C44}" destId="{E17C95E1-8F18-4142-8EC4-5A939D0CF560}" srcOrd="7" destOrd="0" presId="urn:microsoft.com/office/officeart/2005/8/layout/list1"/>
    <dgm:cxn modelId="{7FF1FF6B-D96B-4A77-BFCD-3DE6E5D241A3}" type="presParOf" srcId="{4DDAF77C-7EB5-41D6-9BF5-F330B1820C44}" destId="{9A42384A-E64A-45C7-87A1-379F482E65BD}" srcOrd="8" destOrd="0" presId="urn:microsoft.com/office/officeart/2005/8/layout/list1"/>
    <dgm:cxn modelId="{8DFC4E51-A48C-49C6-BF62-8BBB7B76F59C}" type="presParOf" srcId="{9A42384A-E64A-45C7-87A1-379F482E65BD}" destId="{B2D3AB3D-DD27-4A4B-B1A8-CD8D40388C6E}" srcOrd="0" destOrd="0" presId="urn:microsoft.com/office/officeart/2005/8/layout/list1"/>
    <dgm:cxn modelId="{BF59AC76-F2B7-4652-847E-48BAA4CB91CD}" type="presParOf" srcId="{9A42384A-E64A-45C7-87A1-379F482E65BD}" destId="{8986E492-03B3-42A9-A2A2-A446D0F78A76}" srcOrd="1" destOrd="0" presId="urn:microsoft.com/office/officeart/2005/8/layout/list1"/>
    <dgm:cxn modelId="{0DE705F0-B2EE-4E48-A0A1-98AE9CCF9D7E}" type="presParOf" srcId="{4DDAF77C-7EB5-41D6-9BF5-F330B1820C44}" destId="{31247808-06D5-4504-AC2E-64ACB7991B93}" srcOrd="9" destOrd="0" presId="urn:microsoft.com/office/officeart/2005/8/layout/list1"/>
    <dgm:cxn modelId="{115D0DC2-7748-47B3-A6A8-6FE80EC14C26}" type="presParOf" srcId="{4DDAF77C-7EB5-41D6-9BF5-F330B1820C44}" destId="{0B06416F-B310-4B24-9A01-C41E0B47D470}" srcOrd="10" destOrd="0" presId="urn:microsoft.com/office/officeart/2005/8/layout/list1"/>
    <dgm:cxn modelId="{382F5005-0EC3-4EC5-8668-D82163ED8382}" type="presParOf" srcId="{4DDAF77C-7EB5-41D6-9BF5-F330B1820C44}" destId="{377FD9E1-221D-4B68-B26D-2D15BFC36FE7}" srcOrd="11" destOrd="0" presId="urn:microsoft.com/office/officeart/2005/8/layout/list1"/>
    <dgm:cxn modelId="{F2309842-09DF-4C4E-8A35-E6FCC2765291}" type="presParOf" srcId="{4DDAF77C-7EB5-41D6-9BF5-F330B1820C44}" destId="{BE86A519-46FF-4551-AD52-2096713F77DF}" srcOrd="12" destOrd="0" presId="urn:microsoft.com/office/officeart/2005/8/layout/list1"/>
    <dgm:cxn modelId="{938B1DF8-0A6F-40B8-BF90-D051FE788182}" type="presParOf" srcId="{BE86A519-46FF-4551-AD52-2096713F77DF}" destId="{44343CE6-3AAD-4E52-82BC-1E986E95E142}" srcOrd="0" destOrd="0" presId="urn:microsoft.com/office/officeart/2005/8/layout/list1"/>
    <dgm:cxn modelId="{8923F007-6964-4738-A02E-24CFF24F858E}" type="presParOf" srcId="{BE86A519-46FF-4551-AD52-2096713F77DF}" destId="{05D33621-FABB-4BBF-914B-15EFF30345C1}" srcOrd="1" destOrd="0" presId="urn:microsoft.com/office/officeart/2005/8/layout/list1"/>
    <dgm:cxn modelId="{36419357-D05E-4C68-A6AE-02569D01FCC7}" type="presParOf" srcId="{4DDAF77C-7EB5-41D6-9BF5-F330B1820C44}" destId="{B9F623C9-8C8A-48E0-929B-C0819D5AC708}" srcOrd="13" destOrd="0" presId="urn:microsoft.com/office/officeart/2005/8/layout/list1"/>
    <dgm:cxn modelId="{55D7CF69-ADB0-4C3E-A6F4-910E3EC3AE2E}" type="presParOf" srcId="{4DDAF77C-7EB5-41D6-9BF5-F330B1820C44}" destId="{569997AB-BAD6-4B6A-8EA4-CFA77C8747E0}"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05EE395-C1E0-49DC-91DE-0BEF08945D76}"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A6F3A768-C519-4F05-A541-E0910893FD47}">
      <dgm:prSet phldrT="[Text]" custT="1"/>
      <dgm:spPr/>
      <dgm:t>
        <a:bodyPr/>
        <a:lstStyle/>
        <a:p>
          <a:r>
            <a:rPr lang="en-US" sz="2800" b="1" dirty="0" err="1" smtClean="0"/>
            <a:t>Tiền</a:t>
          </a:r>
          <a:r>
            <a:rPr lang="en-US" sz="2800" b="1" dirty="0" smtClean="0"/>
            <a:t> </a:t>
          </a:r>
          <a:r>
            <a:rPr lang="en-US" sz="2800" b="1" dirty="0" err="1" smtClean="0"/>
            <a:t>bạc</a:t>
          </a:r>
          <a:endParaRPr lang="en-US" sz="2800" b="1" dirty="0"/>
        </a:p>
      </dgm:t>
    </dgm:pt>
    <dgm:pt modelId="{1D244EF6-C043-4A6F-B473-0A341FE26597}" type="parTrans" cxnId="{2851A5C9-E898-494D-9446-7F0ED033B659}">
      <dgm:prSet/>
      <dgm:spPr/>
      <dgm:t>
        <a:bodyPr/>
        <a:lstStyle/>
        <a:p>
          <a:endParaRPr lang="en-US"/>
        </a:p>
      </dgm:t>
    </dgm:pt>
    <dgm:pt modelId="{95DBA03B-9ABE-4173-822C-6F720C05F2CF}" type="sibTrans" cxnId="{2851A5C9-E898-494D-9446-7F0ED033B659}">
      <dgm:prSet/>
      <dgm:spPr/>
      <dgm:t>
        <a:bodyPr/>
        <a:lstStyle/>
        <a:p>
          <a:endParaRPr lang="en-US"/>
        </a:p>
      </dgm:t>
    </dgm:pt>
    <dgm:pt modelId="{E3223EF4-934F-4235-9CAA-292A05629E35}">
      <dgm:prSet phldrT="[Text]" custT="1"/>
      <dgm:spPr/>
      <dgm:t>
        <a:bodyPr/>
        <a:lstStyle/>
        <a:p>
          <a:r>
            <a:rPr lang="en-US" sz="2800" b="1" dirty="0" err="1" smtClean="0"/>
            <a:t>Chính</a:t>
          </a:r>
          <a:r>
            <a:rPr lang="en-US" sz="2800" b="1" dirty="0" smtClean="0"/>
            <a:t> </a:t>
          </a:r>
          <a:r>
            <a:rPr lang="en-US" sz="2800" b="1" dirty="0" err="1" smtClean="0"/>
            <a:t>trị</a:t>
          </a:r>
          <a:r>
            <a:rPr lang="en-US" sz="2800" b="1" dirty="0" smtClean="0"/>
            <a:t>, </a:t>
          </a:r>
          <a:r>
            <a:rPr lang="en-US" sz="2800" b="1" dirty="0" err="1" smtClean="0"/>
            <a:t>vùng</a:t>
          </a:r>
          <a:r>
            <a:rPr lang="en-US" sz="2800" b="1" dirty="0" smtClean="0"/>
            <a:t> </a:t>
          </a:r>
          <a:r>
            <a:rPr lang="en-US" sz="2800" b="1" dirty="0" err="1" smtClean="0"/>
            <a:t>miền</a:t>
          </a:r>
          <a:endParaRPr lang="en-US" sz="2800" b="1" dirty="0"/>
        </a:p>
      </dgm:t>
    </dgm:pt>
    <dgm:pt modelId="{441EAABE-7610-4682-9B6D-C4920C384CAF}" type="parTrans" cxnId="{473541C0-19EC-4F5F-B72C-FCB653FDE3CC}">
      <dgm:prSet/>
      <dgm:spPr/>
      <dgm:t>
        <a:bodyPr/>
        <a:lstStyle/>
        <a:p>
          <a:endParaRPr lang="en-US"/>
        </a:p>
      </dgm:t>
    </dgm:pt>
    <dgm:pt modelId="{F470EB7A-B53B-47E6-979E-654B2D582A48}" type="sibTrans" cxnId="{473541C0-19EC-4F5F-B72C-FCB653FDE3CC}">
      <dgm:prSet/>
      <dgm:spPr/>
      <dgm:t>
        <a:bodyPr/>
        <a:lstStyle/>
        <a:p>
          <a:endParaRPr lang="en-US"/>
        </a:p>
      </dgm:t>
    </dgm:pt>
    <dgm:pt modelId="{239B5C8B-3311-4516-844D-6D1D53EE05CB}">
      <dgm:prSet phldrT="[Text]" custT="1"/>
      <dgm:spPr/>
      <dgm:t>
        <a:bodyPr/>
        <a:lstStyle/>
        <a:p>
          <a:r>
            <a:rPr lang="en-US" sz="2800" b="1" dirty="0" err="1" smtClean="0"/>
            <a:t>Đời</a:t>
          </a:r>
          <a:r>
            <a:rPr lang="en-US" sz="2800" b="1" dirty="0" smtClean="0"/>
            <a:t> </a:t>
          </a:r>
          <a:r>
            <a:rPr lang="en-US" sz="2800" b="1" dirty="0" err="1" smtClean="0"/>
            <a:t>sống</a:t>
          </a:r>
          <a:r>
            <a:rPr lang="en-US" sz="2800" b="1" dirty="0" smtClean="0"/>
            <a:t> </a:t>
          </a:r>
          <a:r>
            <a:rPr lang="en-US" sz="2800" b="1" dirty="0" err="1" smtClean="0"/>
            <a:t>tình</a:t>
          </a:r>
          <a:r>
            <a:rPr lang="en-US" sz="2800" b="1" dirty="0" smtClean="0"/>
            <a:t> </a:t>
          </a:r>
          <a:r>
            <a:rPr lang="en-US" sz="2800" b="1" dirty="0" err="1" smtClean="0"/>
            <a:t>cảm</a:t>
          </a:r>
          <a:endParaRPr lang="en-US" sz="2800" b="1" dirty="0"/>
        </a:p>
      </dgm:t>
    </dgm:pt>
    <dgm:pt modelId="{38A05BA1-9B1D-4622-915D-BA177E408FF3}" type="parTrans" cxnId="{D624493A-D2C7-477F-BEAA-490E43157549}">
      <dgm:prSet/>
      <dgm:spPr/>
      <dgm:t>
        <a:bodyPr/>
        <a:lstStyle/>
        <a:p>
          <a:endParaRPr lang="en-US"/>
        </a:p>
      </dgm:t>
    </dgm:pt>
    <dgm:pt modelId="{9AF057E4-F1B8-4EC6-A020-7602704C8A07}" type="sibTrans" cxnId="{D624493A-D2C7-477F-BEAA-490E43157549}">
      <dgm:prSet/>
      <dgm:spPr/>
      <dgm:t>
        <a:bodyPr/>
        <a:lstStyle/>
        <a:p>
          <a:endParaRPr lang="en-US"/>
        </a:p>
      </dgm:t>
    </dgm:pt>
    <dgm:pt modelId="{70DCA8F2-116B-4F59-8585-3296F6D72EE4}">
      <dgm:prSet custT="1"/>
      <dgm:spPr/>
      <dgm:t>
        <a:bodyPr/>
        <a:lstStyle/>
        <a:p>
          <a:r>
            <a:rPr lang="en-US" sz="2400" b="1" i="0" u="none" dirty="0" err="1" smtClean="0">
              <a:latin typeface="Calibri (Body)"/>
            </a:rPr>
            <a:t>Tôn</a:t>
          </a:r>
          <a:r>
            <a:rPr lang="en-US" sz="2400" b="1" i="0" u="none" dirty="0" smtClean="0">
              <a:latin typeface="Calibri (Body)"/>
            </a:rPr>
            <a:t> </a:t>
          </a:r>
          <a:r>
            <a:rPr lang="en-US" sz="2400" b="1" i="0" u="none" dirty="0" err="1" smtClean="0">
              <a:latin typeface="Calibri (Body)"/>
            </a:rPr>
            <a:t>giáo</a:t>
          </a:r>
          <a:endParaRPr lang="en-US" sz="2400" dirty="0">
            <a:latin typeface="Calibri (Body)"/>
          </a:endParaRPr>
        </a:p>
      </dgm:t>
    </dgm:pt>
    <dgm:pt modelId="{3050F7D7-7415-462A-B611-5E81B3BAF32D}" type="parTrans" cxnId="{7D604566-2448-4E01-915C-81D1C2FCEB32}">
      <dgm:prSet/>
      <dgm:spPr/>
      <dgm:t>
        <a:bodyPr/>
        <a:lstStyle/>
        <a:p>
          <a:endParaRPr lang="en-US"/>
        </a:p>
      </dgm:t>
    </dgm:pt>
    <dgm:pt modelId="{103CF26F-D7DF-4FAF-9092-65B02A92CACF}" type="sibTrans" cxnId="{7D604566-2448-4E01-915C-81D1C2FCEB32}">
      <dgm:prSet/>
      <dgm:spPr/>
      <dgm:t>
        <a:bodyPr/>
        <a:lstStyle/>
        <a:p>
          <a:endParaRPr lang="en-US"/>
        </a:p>
      </dgm:t>
    </dgm:pt>
    <dgm:pt modelId="{CC8943A6-47D9-4DAD-B915-E482F8DDCDAB}">
      <dgm:prSet custT="1"/>
      <dgm:spPr/>
      <dgm:t>
        <a:bodyPr/>
        <a:lstStyle/>
        <a:p>
          <a:r>
            <a:rPr lang="en-US" sz="2400" b="1" dirty="0" err="1" smtClean="0">
              <a:latin typeface="Calibri (Body)"/>
            </a:rPr>
            <a:t>Khát</a:t>
          </a:r>
          <a:r>
            <a:rPr lang="en-US" sz="2400" b="1" dirty="0" smtClean="0">
              <a:latin typeface="Calibri (Body)"/>
            </a:rPr>
            <a:t> </a:t>
          </a:r>
          <a:r>
            <a:rPr lang="en-US" sz="2400" b="1" dirty="0" err="1" smtClean="0">
              <a:latin typeface="Calibri (Body)"/>
            </a:rPr>
            <a:t>vọng</a:t>
          </a:r>
          <a:r>
            <a:rPr lang="en-US" sz="2400" b="1" dirty="0" smtClean="0">
              <a:latin typeface="Calibri (Body)"/>
            </a:rPr>
            <a:t> </a:t>
          </a:r>
          <a:r>
            <a:rPr lang="en-US" sz="2400" b="1" dirty="0" err="1" smtClean="0">
              <a:latin typeface="Calibri (Body)"/>
            </a:rPr>
            <a:t>sự</a:t>
          </a:r>
          <a:r>
            <a:rPr lang="en-US" sz="2400" b="1" dirty="0" smtClean="0">
              <a:latin typeface="Calibri (Body)"/>
            </a:rPr>
            <a:t> </a:t>
          </a:r>
          <a:r>
            <a:rPr lang="en-US" sz="2400" b="1" dirty="0" err="1" smtClean="0">
              <a:latin typeface="Calibri (Body)"/>
            </a:rPr>
            <a:t>nghiệp</a:t>
          </a:r>
          <a:endParaRPr lang="en-US" sz="2400" b="1" dirty="0">
            <a:latin typeface="Calibri (Body)"/>
          </a:endParaRPr>
        </a:p>
      </dgm:t>
    </dgm:pt>
    <dgm:pt modelId="{569EAADB-425B-4114-A8CB-DB8319BA72C7}" type="parTrans" cxnId="{FE889717-DF44-4CB9-873D-7F3FD8914951}">
      <dgm:prSet/>
      <dgm:spPr/>
      <dgm:t>
        <a:bodyPr/>
        <a:lstStyle/>
        <a:p>
          <a:endParaRPr lang="en-US"/>
        </a:p>
      </dgm:t>
    </dgm:pt>
    <dgm:pt modelId="{9239CDF9-5CF7-499A-A13B-076BF4A55058}" type="sibTrans" cxnId="{FE889717-DF44-4CB9-873D-7F3FD8914951}">
      <dgm:prSet/>
      <dgm:spPr/>
      <dgm:t>
        <a:bodyPr/>
        <a:lstStyle/>
        <a:p>
          <a:endParaRPr lang="en-US"/>
        </a:p>
      </dgm:t>
    </dgm:pt>
    <dgm:pt modelId="{E660F074-C6CD-48F4-B06F-14CD4D7C1BE2}" type="pres">
      <dgm:prSet presAssocID="{805EE395-C1E0-49DC-91DE-0BEF08945D76}" presName="linear" presStyleCnt="0">
        <dgm:presLayoutVars>
          <dgm:dir/>
          <dgm:animLvl val="lvl"/>
          <dgm:resizeHandles val="exact"/>
        </dgm:presLayoutVars>
      </dgm:prSet>
      <dgm:spPr/>
      <dgm:t>
        <a:bodyPr/>
        <a:lstStyle/>
        <a:p>
          <a:endParaRPr lang="en-US"/>
        </a:p>
      </dgm:t>
    </dgm:pt>
    <dgm:pt modelId="{91376F0C-1CE8-4854-8B18-31A46649C468}" type="pres">
      <dgm:prSet presAssocID="{A6F3A768-C519-4F05-A541-E0910893FD47}" presName="parentLin" presStyleCnt="0"/>
      <dgm:spPr/>
    </dgm:pt>
    <dgm:pt modelId="{F3D4F533-E710-4260-BF6E-0534AE79F397}" type="pres">
      <dgm:prSet presAssocID="{A6F3A768-C519-4F05-A541-E0910893FD47}" presName="parentLeftMargin" presStyleLbl="node1" presStyleIdx="0" presStyleCnt="5"/>
      <dgm:spPr/>
      <dgm:t>
        <a:bodyPr/>
        <a:lstStyle/>
        <a:p>
          <a:endParaRPr lang="en-US"/>
        </a:p>
      </dgm:t>
    </dgm:pt>
    <dgm:pt modelId="{0259210B-B9EF-457E-8773-F8D98A14C922}" type="pres">
      <dgm:prSet presAssocID="{A6F3A768-C519-4F05-A541-E0910893FD47}" presName="parentText" presStyleLbl="node1" presStyleIdx="0" presStyleCnt="5" custScaleX="127455" custLinFactNeighborX="-11077" custLinFactNeighborY="7300">
        <dgm:presLayoutVars>
          <dgm:chMax val="0"/>
          <dgm:bulletEnabled val="1"/>
        </dgm:presLayoutVars>
      </dgm:prSet>
      <dgm:spPr/>
      <dgm:t>
        <a:bodyPr/>
        <a:lstStyle/>
        <a:p>
          <a:endParaRPr lang="en-US"/>
        </a:p>
      </dgm:t>
    </dgm:pt>
    <dgm:pt modelId="{A7A268D3-9754-4BBF-8D98-F833B0D89321}" type="pres">
      <dgm:prSet presAssocID="{A6F3A768-C519-4F05-A541-E0910893FD47}" presName="negativeSpace" presStyleCnt="0"/>
      <dgm:spPr/>
    </dgm:pt>
    <dgm:pt modelId="{9D43EA71-5E37-4BE6-A64F-E2D9DFD1E6A1}" type="pres">
      <dgm:prSet presAssocID="{A6F3A768-C519-4F05-A541-E0910893FD47}" presName="childText" presStyleLbl="conFgAcc1" presStyleIdx="0" presStyleCnt="5">
        <dgm:presLayoutVars>
          <dgm:bulletEnabled val="1"/>
        </dgm:presLayoutVars>
      </dgm:prSet>
      <dgm:spPr/>
    </dgm:pt>
    <dgm:pt modelId="{520935B4-9F0C-43F7-8FFE-69B53999E7FC}" type="pres">
      <dgm:prSet presAssocID="{95DBA03B-9ABE-4173-822C-6F720C05F2CF}" presName="spaceBetweenRectangles" presStyleCnt="0"/>
      <dgm:spPr/>
    </dgm:pt>
    <dgm:pt modelId="{332B8C8A-0144-4ECF-ACD2-C2BA1D9A0CF1}" type="pres">
      <dgm:prSet presAssocID="{70DCA8F2-116B-4F59-8585-3296F6D72EE4}" presName="parentLin" presStyleCnt="0"/>
      <dgm:spPr/>
    </dgm:pt>
    <dgm:pt modelId="{441400F9-231A-4784-9316-C8DEF4FCF90B}" type="pres">
      <dgm:prSet presAssocID="{70DCA8F2-116B-4F59-8585-3296F6D72EE4}" presName="parentLeftMargin" presStyleLbl="node1" presStyleIdx="0" presStyleCnt="5"/>
      <dgm:spPr/>
      <dgm:t>
        <a:bodyPr/>
        <a:lstStyle/>
        <a:p>
          <a:endParaRPr lang="en-US"/>
        </a:p>
      </dgm:t>
    </dgm:pt>
    <dgm:pt modelId="{E8E8508D-6B1E-46D8-8914-9E485B7A9976}" type="pres">
      <dgm:prSet presAssocID="{70DCA8F2-116B-4F59-8585-3296F6D72EE4}" presName="parentText" presStyleLbl="node1" presStyleIdx="1" presStyleCnt="5" custScaleX="126962">
        <dgm:presLayoutVars>
          <dgm:chMax val="0"/>
          <dgm:bulletEnabled val="1"/>
        </dgm:presLayoutVars>
      </dgm:prSet>
      <dgm:spPr/>
      <dgm:t>
        <a:bodyPr/>
        <a:lstStyle/>
        <a:p>
          <a:endParaRPr lang="en-US"/>
        </a:p>
      </dgm:t>
    </dgm:pt>
    <dgm:pt modelId="{4FAAC9A7-5F82-4720-AF4A-8D0349D6BABF}" type="pres">
      <dgm:prSet presAssocID="{70DCA8F2-116B-4F59-8585-3296F6D72EE4}" presName="negativeSpace" presStyleCnt="0"/>
      <dgm:spPr/>
    </dgm:pt>
    <dgm:pt modelId="{AA11AB5B-9FE5-44FE-A36A-E114E9FAE2EF}" type="pres">
      <dgm:prSet presAssocID="{70DCA8F2-116B-4F59-8585-3296F6D72EE4}" presName="childText" presStyleLbl="conFgAcc1" presStyleIdx="1" presStyleCnt="5">
        <dgm:presLayoutVars>
          <dgm:bulletEnabled val="1"/>
        </dgm:presLayoutVars>
      </dgm:prSet>
      <dgm:spPr/>
    </dgm:pt>
    <dgm:pt modelId="{4F3A42CE-DB2F-4420-BBD7-ED9CC8998108}" type="pres">
      <dgm:prSet presAssocID="{103CF26F-D7DF-4FAF-9092-65B02A92CACF}" presName="spaceBetweenRectangles" presStyleCnt="0"/>
      <dgm:spPr/>
    </dgm:pt>
    <dgm:pt modelId="{52480E27-F866-4AA6-B552-91FDF0770B3F}" type="pres">
      <dgm:prSet presAssocID="{E3223EF4-934F-4235-9CAA-292A05629E35}" presName="parentLin" presStyleCnt="0"/>
      <dgm:spPr/>
    </dgm:pt>
    <dgm:pt modelId="{E0F24687-C0D8-4120-91AA-ED46180109CF}" type="pres">
      <dgm:prSet presAssocID="{E3223EF4-934F-4235-9CAA-292A05629E35}" presName="parentLeftMargin" presStyleLbl="node1" presStyleIdx="1" presStyleCnt="5"/>
      <dgm:spPr/>
      <dgm:t>
        <a:bodyPr/>
        <a:lstStyle/>
        <a:p>
          <a:endParaRPr lang="en-US"/>
        </a:p>
      </dgm:t>
    </dgm:pt>
    <dgm:pt modelId="{A8954FF2-0622-4136-8196-5322A8E3F7EF}" type="pres">
      <dgm:prSet presAssocID="{E3223EF4-934F-4235-9CAA-292A05629E35}" presName="parentText" presStyleLbl="node1" presStyleIdx="2" presStyleCnt="5" custScaleX="126859">
        <dgm:presLayoutVars>
          <dgm:chMax val="0"/>
          <dgm:bulletEnabled val="1"/>
        </dgm:presLayoutVars>
      </dgm:prSet>
      <dgm:spPr/>
      <dgm:t>
        <a:bodyPr/>
        <a:lstStyle/>
        <a:p>
          <a:endParaRPr lang="en-US"/>
        </a:p>
      </dgm:t>
    </dgm:pt>
    <dgm:pt modelId="{1FC7EDF1-3CCC-448B-8A6E-D943EC04308A}" type="pres">
      <dgm:prSet presAssocID="{E3223EF4-934F-4235-9CAA-292A05629E35}" presName="negativeSpace" presStyleCnt="0"/>
      <dgm:spPr/>
    </dgm:pt>
    <dgm:pt modelId="{7C196134-2750-486C-8834-C22D85689477}" type="pres">
      <dgm:prSet presAssocID="{E3223EF4-934F-4235-9CAA-292A05629E35}" presName="childText" presStyleLbl="conFgAcc1" presStyleIdx="2" presStyleCnt="5">
        <dgm:presLayoutVars>
          <dgm:bulletEnabled val="1"/>
        </dgm:presLayoutVars>
      </dgm:prSet>
      <dgm:spPr/>
    </dgm:pt>
    <dgm:pt modelId="{43DCA74C-052A-4E7F-B841-4BB8BBF9BA04}" type="pres">
      <dgm:prSet presAssocID="{F470EB7A-B53B-47E6-979E-654B2D582A48}" presName="spaceBetweenRectangles" presStyleCnt="0"/>
      <dgm:spPr/>
    </dgm:pt>
    <dgm:pt modelId="{176A7916-CCFB-442E-B92F-24E2046DF85B}" type="pres">
      <dgm:prSet presAssocID="{239B5C8B-3311-4516-844D-6D1D53EE05CB}" presName="parentLin" presStyleCnt="0"/>
      <dgm:spPr/>
    </dgm:pt>
    <dgm:pt modelId="{0E562B6B-35D0-4B15-8321-144DEF8A6ADE}" type="pres">
      <dgm:prSet presAssocID="{239B5C8B-3311-4516-844D-6D1D53EE05CB}" presName="parentLeftMargin" presStyleLbl="node1" presStyleIdx="2" presStyleCnt="5"/>
      <dgm:spPr/>
      <dgm:t>
        <a:bodyPr/>
        <a:lstStyle/>
        <a:p>
          <a:endParaRPr lang="en-US"/>
        </a:p>
      </dgm:t>
    </dgm:pt>
    <dgm:pt modelId="{D010CDB6-6A78-4D61-8DF3-FCD20200B624}" type="pres">
      <dgm:prSet presAssocID="{239B5C8B-3311-4516-844D-6D1D53EE05CB}" presName="parentText" presStyleLbl="node1" presStyleIdx="3" presStyleCnt="5" custScaleX="125957">
        <dgm:presLayoutVars>
          <dgm:chMax val="0"/>
          <dgm:bulletEnabled val="1"/>
        </dgm:presLayoutVars>
      </dgm:prSet>
      <dgm:spPr/>
      <dgm:t>
        <a:bodyPr/>
        <a:lstStyle/>
        <a:p>
          <a:endParaRPr lang="en-US"/>
        </a:p>
      </dgm:t>
    </dgm:pt>
    <dgm:pt modelId="{A01C6929-CDD3-4CF8-AECB-69B312A9B722}" type="pres">
      <dgm:prSet presAssocID="{239B5C8B-3311-4516-844D-6D1D53EE05CB}" presName="negativeSpace" presStyleCnt="0"/>
      <dgm:spPr/>
    </dgm:pt>
    <dgm:pt modelId="{E165D794-7E9D-4AFB-9DF8-BFAAB5030B10}" type="pres">
      <dgm:prSet presAssocID="{239B5C8B-3311-4516-844D-6D1D53EE05CB}" presName="childText" presStyleLbl="conFgAcc1" presStyleIdx="3" presStyleCnt="5">
        <dgm:presLayoutVars>
          <dgm:bulletEnabled val="1"/>
        </dgm:presLayoutVars>
      </dgm:prSet>
      <dgm:spPr/>
    </dgm:pt>
    <dgm:pt modelId="{D95DF487-1031-4C3A-9F68-0498E383B078}" type="pres">
      <dgm:prSet presAssocID="{9AF057E4-F1B8-4EC6-A020-7602704C8A07}" presName="spaceBetweenRectangles" presStyleCnt="0"/>
      <dgm:spPr/>
    </dgm:pt>
    <dgm:pt modelId="{8650F6C9-BB62-409F-9797-4450F77B9C77}" type="pres">
      <dgm:prSet presAssocID="{CC8943A6-47D9-4DAD-B915-E482F8DDCDAB}" presName="parentLin" presStyleCnt="0"/>
      <dgm:spPr/>
    </dgm:pt>
    <dgm:pt modelId="{156FABA0-C09E-4DAA-B082-292A331F462C}" type="pres">
      <dgm:prSet presAssocID="{CC8943A6-47D9-4DAD-B915-E482F8DDCDAB}" presName="parentLeftMargin" presStyleLbl="node1" presStyleIdx="3" presStyleCnt="5"/>
      <dgm:spPr/>
      <dgm:t>
        <a:bodyPr/>
        <a:lstStyle/>
        <a:p>
          <a:endParaRPr lang="en-US"/>
        </a:p>
      </dgm:t>
    </dgm:pt>
    <dgm:pt modelId="{80CFAB0E-E3FD-4EF3-B711-F90576AA2A20}" type="pres">
      <dgm:prSet presAssocID="{CC8943A6-47D9-4DAD-B915-E482F8DDCDAB}" presName="parentText" presStyleLbl="node1" presStyleIdx="4" presStyleCnt="5" custScaleX="127333">
        <dgm:presLayoutVars>
          <dgm:chMax val="0"/>
          <dgm:bulletEnabled val="1"/>
        </dgm:presLayoutVars>
      </dgm:prSet>
      <dgm:spPr/>
      <dgm:t>
        <a:bodyPr/>
        <a:lstStyle/>
        <a:p>
          <a:endParaRPr lang="en-US"/>
        </a:p>
      </dgm:t>
    </dgm:pt>
    <dgm:pt modelId="{0C8B047F-F520-4DCC-A3CB-9F333F327088}" type="pres">
      <dgm:prSet presAssocID="{CC8943A6-47D9-4DAD-B915-E482F8DDCDAB}" presName="negativeSpace" presStyleCnt="0"/>
      <dgm:spPr/>
    </dgm:pt>
    <dgm:pt modelId="{C50655BD-3FD5-4974-B149-1D32083769EF}" type="pres">
      <dgm:prSet presAssocID="{CC8943A6-47D9-4DAD-B915-E482F8DDCDAB}" presName="childText" presStyleLbl="conFgAcc1" presStyleIdx="4" presStyleCnt="5">
        <dgm:presLayoutVars>
          <dgm:bulletEnabled val="1"/>
        </dgm:presLayoutVars>
      </dgm:prSet>
      <dgm:spPr/>
    </dgm:pt>
  </dgm:ptLst>
  <dgm:cxnLst>
    <dgm:cxn modelId="{FE889717-DF44-4CB9-873D-7F3FD8914951}" srcId="{805EE395-C1E0-49DC-91DE-0BEF08945D76}" destId="{CC8943A6-47D9-4DAD-B915-E482F8DDCDAB}" srcOrd="4" destOrd="0" parTransId="{569EAADB-425B-4114-A8CB-DB8319BA72C7}" sibTransId="{9239CDF9-5CF7-499A-A13B-076BF4A55058}"/>
    <dgm:cxn modelId="{4C4C7899-69BE-446D-B85E-A535F8C89C19}" type="presOf" srcId="{70DCA8F2-116B-4F59-8585-3296F6D72EE4}" destId="{E8E8508D-6B1E-46D8-8914-9E485B7A9976}" srcOrd="1" destOrd="0" presId="urn:microsoft.com/office/officeart/2005/8/layout/list1"/>
    <dgm:cxn modelId="{847A4AA8-56EC-4D14-A686-5C102D805F98}" type="presOf" srcId="{CC8943A6-47D9-4DAD-B915-E482F8DDCDAB}" destId="{80CFAB0E-E3FD-4EF3-B711-F90576AA2A20}" srcOrd="1" destOrd="0" presId="urn:microsoft.com/office/officeart/2005/8/layout/list1"/>
    <dgm:cxn modelId="{092E8F5F-8641-48EA-BD92-7013ECC28D04}" type="presOf" srcId="{A6F3A768-C519-4F05-A541-E0910893FD47}" destId="{F3D4F533-E710-4260-BF6E-0534AE79F397}" srcOrd="0" destOrd="0" presId="urn:microsoft.com/office/officeart/2005/8/layout/list1"/>
    <dgm:cxn modelId="{AF73558B-DD79-404C-ACDC-0E8CA7C4EC77}" type="presOf" srcId="{805EE395-C1E0-49DC-91DE-0BEF08945D76}" destId="{E660F074-C6CD-48F4-B06F-14CD4D7C1BE2}" srcOrd="0" destOrd="0" presId="urn:microsoft.com/office/officeart/2005/8/layout/list1"/>
    <dgm:cxn modelId="{473541C0-19EC-4F5F-B72C-FCB653FDE3CC}" srcId="{805EE395-C1E0-49DC-91DE-0BEF08945D76}" destId="{E3223EF4-934F-4235-9CAA-292A05629E35}" srcOrd="2" destOrd="0" parTransId="{441EAABE-7610-4682-9B6D-C4920C384CAF}" sibTransId="{F470EB7A-B53B-47E6-979E-654B2D582A48}"/>
    <dgm:cxn modelId="{D624493A-D2C7-477F-BEAA-490E43157549}" srcId="{805EE395-C1E0-49DC-91DE-0BEF08945D76}" destId="{239B5C8B-3311-4516-844D-6D1D53EE05CB}" srcOrd="3" destOrd="0" parTransId="{38A05BA1-9B1D-4622-915D-BA177E408FF3}" sibTransId="{9AF057E4-F1B8-4EC6-A020-7602704C8A07}"/>
    <dgm:cxn modelId="{7D604566-2448-4E01-915C-81D1C2FCEB32}" srcId="{805EE395-C1E0-49DC-91DE-0BEF08945D76}" destId="{70DCA8F2-116B-4F59-8585-3296F6D72EE4}" srcOrd="1" destOrd="0" parTransId="{3050F7D7-7415-462A-B611-5E81B3BAF32D}" sibTransId="{103CF26F-D7DF-4FAF-9092-65B02A92CACF}"/>
    <dgm:cxn modelId="{695B2E42-C664-4CFE-9DF5-D76C07839B4D}" type="presOf" srcId="{A6F3A768-C519-4F05-A541-E0910893FD47}" destId="{0259210B-B9EF-457E-8773-F8D98A14C922}" srcOrd="1" destOrd="0" presId="urn:microsoft.com/office/officeart/2005/8/layout/list1"/>
    <dgm:cxn modelId="{B52CC9D3-8F17-4E49-8AAF-6DD8A43602C2}" type="presOf" srcId="{CC8943A6-47D9-4DAD-B915-E482F8DDCDAB}" destId="{156FABA0-C09E-4DAA-B082-292A331F462C}" srcOrd="0" destOrd="0" presId="urn:microsoft.com/office/officeart/2005/8/layout/list1"/>
    <dgm:cxn modelId="{C48A8242-1419-4AC0-994B-A70AB924AFF2}" type="presOf" srcId="{E3223EF4-934F-4235-9CAA-292A05629E35}" destId="{A8954FF2-0622-4136-8196-5322A8E3F7EF}" srcOrd="1" destOrd="0" presId="urn:microsoft.com/office/officeart/2005/8/layout/list1"/>
    <dgm:cxn modelId="{C447A457-CD25-4AE5-A847-79AC7DDE619A}" type="presOf" srcId="{70DCA8F2-116B-4F59-8585-3296F6D72EE4}" destId="{441400F9-231A-4784-9316-C8DEF4FCF90B}" srcOrd="0" destOrd="0" presId="urn:microsoft.com/office/officeart/2005/8/layout/list1"/>
    <dgm:cxn modelId="{0D11CD53-DF34-4CCB-B133-8D741EEEA5EB}" type="presOf" srcId="{239B5C8B-3311-4516-844D-6D1D53EE05CB}" destId="{D010CDB6-6A78-4D61-8DF3-FCD20200B624}" srcOrd="1" destOrd="0" presId="urn:microsoft.com/office/officeart/2005/8/layout/list1"/>
    <dgm:cxn modelId="{2851A5C9-E898-494D-9446-7F0ED033B659}" srcId="{805EE395-C1E0-49DC-91DE-0BEF08945D76}" destId="{A6F3A768-C519-4F05-A541-E0910893FD47}" srcOrd="0" destOrd="0" parTransId="{1D244EF6-C043-4A6F-B473-0A341FE26597}" sibTransId="{95DBA03B-9ABE-4173-822C-6F720C05F2CF}"/>
    <dgm:cxn modelId="{6D0395F5-8421-4D50-A322-86B5247B7577}" type="presOf" srcId="{E3223EF4-934F-4235-9CAA-292A05629E35}" destId="{E0F24687-C0D8-4120-91AA-ED46180109CF}" srcOrd="0" destOrd="0" presId="urn:microsoft.com/office/officeart/2005/8/layout/list1"/>
    <dgm:cxn modelId="{FD0D5D1C-B6DB-4AA7-8CB2-FF90397CF0C4}" type="presOf" srcId="{239B5C8B-3311-4516-844D-6D1D53EE05CB}" destId="{0E562B6B-35D0-4B15-8321-144DEF8A6ADE}" srcOrd="0" destOrd="0" presId="urn:microsoft.com/office/officeart/2005/8/layout/list1"/>
    <dgm:cxn modelId="{939B0C3D-5551-4A2F-B48C-B056F8EEAAE8}" type="presParOf" srcId="{E660F074-C6CD-48F4-B06F-14CD4D7C1BE2}" destId="{91376F0C-1CE8-4854-8B18-31A46649C468}" srcOrd="0" destOrd="0" presId="urn:microsoft.com/office/officeart/2005/8/layout/list1"/>
    <dgm:cxn modelId="{667D5572-2EB8-4217-B9E0-C74704A5E361}" type="presParOf" srcId="{91376F0C-1CE8-4854-8B18-31A46649C468}" destId="{F3D4F533-E710-4260-BF6E-0534AE79F397}" srcOrd="0" destOrd="0" presId="urn:microsoft.com/office/officeart/2005/8/layout/list1"/>
    <dgm:cxn modelId="{66EACF42-3443-44B6-90C8-B59746AE7936}" type="presParOf" srcId="{91376F0C-1CE8-4854-8B18-31A46649C468}" destId="{0259210B-B9EF-457E-8773-F8D98A14C922}" srcOrd="1" destOrd="0" presId="urn:microsoft.com/office/officeart/2005/8/layout/list1"/>
    <dgm:cxn modelId="{A93CD8EB-0297-4E74-844E-C368D7215DE4}" type="presParOf" srcId="{E660F074-C6CD-48F4-B06F-14CD4D7C1BE2}" destId="{A7A268D3-9754-4BBF-8D98-F833B0D89321}" srcOrd="1" destOrd="0" presId="urn:microsoft.com/office/officeart/2005/8/layout/list1"/>
    <dgm:cxn modelId="{6124C47E-CAD2-4A3F-87A3-D63484668505}" type="presParOf" srcId="{E660F074-C6CD-48F4-B06F-14CD4D7C1BE2}" destId="{9D43EA71-5E37-4BE6-A64F-E2D9DFD1E6A1}" srcOrd="2" destOrd="0" presId="urn:microsoft.com/office/officeart/2005/8/layout/list1"/>
    <dgm:cxn modelId="{A2D5FB68-A637-4DE0-B92D-AC8812568398}" type="presParOf" srcId="{E660F074-C6CD-48F4-B06F-14CD4D7C1BE2}" destId="{520935B4-9F0C-43F7-8FFE-69B53999E7FC}" srcOrd="3" destOrd="0" presId="urn:microsoft.com/office/officeart/2005/8/layout/list1"/>
    <dgm:cxn modelId="{9816BC69-7B5B-4124-A706-257630CC2FAD}" type="presParOf" srcId="{E660F074-C6CD-48F4-B06F-14CD4D7C1BE2}" destId="{332B8C8A-0144-4ECF-ACD2-C2BA1D9A0CF1}" srcOrd="4" destOrd="0" presId="urn:microsoft.com/office/officeart/2005/8/layout/list1"/>
    <dgm:cxn modelId="{901374D8-EC70-48D3-9681-65A21DA6882C}" type="presParOf" srcId="{332B8C8A-0144-4ECF-ACD2-C2BA1D9A0CF1}" destId="{441400F9-231A-4784-9316-C8DEF4FCF90B}" srcOrd="0" destOrd="0" presId="urn:microsoft.com/office/officeart/2005/8/layout/list1"/>
    <dgm:cxn modelId="{24890E01-C10D-43EE-99C4-FAC53CF9D1A8}" type="presParOf" srcId="{332B8C8A-0144-4ECF-ACD2-C2BA1D9A0CF1}" destId="{E8E8508D-6B1E-46D8-8914-9E485B7A9976}" srcOrd="1" destOrd="0" presId="urn:microsoft.com/office/officeart/2005/8/layout/list1"/>
    <dgm:cxn modelId="{7A98D260-8FA4-435C-B53E-0C80C04DA90F}" type="presParOf" srcId="{E660F074-C6CD-48F4-B06F-14CD4D7C1BE2}" destId="{4FAAC9A7-5F82-4720-AF4A-8D0349D6BABF}" srcOrd="5" destOrd="0" presId="urn:microsoft.com/office/officeart/2005/8/layout/list1"/>
    <dgm:cxn modelId="{30FA4C5E-E23A-43BE-9F0A-4B866D17A8F5}" type="presParOf" srcId="{E660F074-C6CD-48F4-B06F-14CD4D7C1BE2}" destId="{AA11AB5B-9FE5-44FE-A36A-E114E9FAE2EF}" srcOrd="6" destOrd="0" presId="urn:microsoft.com/office/officeart/2005/8/layout/list1"/>
    <dgm:cxn modelId="{EA1A06AB-87DA-4F84-9662-27EC4DAE3F2A}" type="presParOf" srcId="{E660F074-C6CD-48F4-B06F-14CD4D7C1BE2}" destId="{4F3A42CE-DB2F-4420-BBD7-ED9CC8998108}" srcOrd="7" destOrd="0" presId="urn:microsoft.com/office/officeart/2005/8/layout/list1"/>
    <dgm:cxn modelId="{F8CD94B1-0EBF-406F-A326-DCD2C28BFF4E}" type="presParOf" srcId="{E660F074-C6CD-48F4-B06F-14CD4D7C1BE2}" destId="{52480E27-F866-4AA6-B552-91FDF0770B3F}" srcOrd="8" destOrd="0" presId="urn:microsoft.com/office/officeart/2005/8/layout/list1"/>
    <dgm:cxn modelId="{4ED6D39D-1CDE-42F1-A7D9-8E4121FEA8BB}" type="presParOf" srcId="{52480E27-F866-4AA6-B552-91FDF0770B3F}" destId="{E0F24687-C0D8-4120-91AA-ED46180109CF}" srcOrd="0" destOrd="0" presId="urn:microsoft.com/office/officeart/2005/8/layout/list1"/>
    <dgm:cxn modelId="{B773151D-C236-4394-9A86-C74C58F089A6}" type="presParOf" srcId="{52480E27-F866-4AA6-B552-91FDF0770B3F}" destId="{A8954FF2-0622-4136-8196-5322A8E3F7EF}" srcOrd="1" destOrd="0" presId="urn:microsoft.com/office/officeart/2005/8/layout/list1"/>
    <dgm:cxn modelId="{2801D498-9196-42B9-AB5F-990D64A12D24}" type="presParOf" srcId="{E660F074-C6CD-48F4-B06F-14CD4D7C1BE2}" destId="{1FC7EDF1-3CCC-448B-8A6E-D943EC04308A}" srcOrd="9" destOrd="0" presId="urn:microsoft.com/office/officeart/2005/8/layout/list1"/>
    <dgm:cxn modelId="{3D65B0C3-9672-4F35-BE3F-B6350C2F2BAF}" type="presParOf" srcId="{E660F074-C6CD-48F4-B06F-14CD4D7C1BE2}" destId="{7C196134-2750-486C-8834-C22D85689477}" srcOrd="10" destOrd="0" presId="urn:microsoft.com/office/officeart/2005/8/layout/list1"/>
    <dgm:cxn modelId="{1BC080DA-8AC9-4992-A1E8-FD6B0D42EE2B}" type="presParOf" srcId="{E660F074-C6CD-48F4-B06F-14CD4D7C1BE2}" destId="{43DCA74C-052A-4E7F-B841-4BB8BBF9BA04}" srcOrd="11" destOrd="0" presId="urn:microsoft.com/office/officeart/2005/8/layout/list1"/>
    <dgm:cxn modelId="{629B4EB9-5A4F-4F07-86B8-89A1D6C52E44}" type="presParOf" srcId="{E660F074-C6CD-48F4-B06F-14CD4D7C1BE2}" destId="{176A7916-CCFB-442E-B92F-24E2046DF85B}" srcOrd="12" destOrd="0" presId="urn:microsoft.com/office/officeart/2005/8/layout/list1"/>
    <dgm:cxn modelId="{958CA006-F6B3-43CD-BB4C-65BE6C545678}" type="presParOf" srcId="{176A7916-CCFB-442E-B92F-24E2046DF85B}" destId="{0E562B6B-35D0-4B15-8321-144DEF8A6ADE}" srcOrd="0" destOrd="0" presId="urn:microsoft.com/office/officeart/2005/8/layout/list1"/>
    <dgm:cxn modelId="{BC63D855-6E97-4D09-869E-08E776B9B043}" type="presParOf" srcId="{176A7916-CCFB-442E-B92F-24E2046DF85B}" destId="{D010CDB6-6A78-4D61-8DF3-FCD20200B624}" srcOrd="1" destOrd="0" presId="urn:microsoft.com/office/officeart/2005/8/layout/list1"/>
    <dgm:cxn modelId="{BA71DBFE-92C7-4B3E-A7FD-B9B3AEE32D4D}" type="presParOf" srcId="{E660F074-C6CD-48F4-B06F-14CD4D7C1BE2}" destId="{A01C6929-CDD3-4CF8-AECB-69B312A9B722}" srcOrd="13" destOrd="0" presId="urn:microsoft.com/office/officeart/2005/8/layout/list1"/>
    <dgm:cxn modelId="{8FCFF525-88DD-4E25-9F12-FFCE8ABF7FF5}" type="presParOf" srcId="{E660F074-C6CD-48F4-B06F-14CD4D7C1BE2}" destId="{E165D794-7E9D-4AFB-9DF8-BFAAB5030B10}" srcOrd="14" destOrd="0" presId="urn:microsoft.com/office/officeart/2005/8/layout/list1"/>
    <dgm:cxn modelId="{A1174804-51D5-4D52-8786-E40E652EAEA3}" type="presParOf" srcId="{E660F074-C6CD-48F4-B06F-14CD4D7C1BE2}" destId="{D95DF487-1031-4C3A-9F68-0498E383B078}" srcOrd="15" destOrd="0" presId="urn:microsoft.com/office/officeart/2005/8/layout/list1"/>
    <dgm:cxn modelId="{B32F7923-0D3A-4725-B1AC-1FA80F0B5958}" type="presParOf" srcId="{E660F074-C6CD-48F4-B06F-14CD4D7C1BE2}" destId="{8650F6C9-BB62-409F-9797-4450F77B9C77}" srcOrd="16" destOrd="0" presId="urn:microsoft.com/office/officeart/2005/8/layout/list1"/>
    <dgm:cxn modelId="{DDBEDEDD-57E6-46CB-BDF4-C85B106A8220}" type="presParOf" srcId="{8650F6C9-BB62-409F-9797-4450F77B9C77}" destId="{156FABA0-C09E-4DAA-B082-292A331F462C}" srcOrd="0" destOrd="0" presId="urn:microsoft.com/office/officeart/2005/8/layout/list1"/>
    <dgm:cxn modelId="{B8B1B157-70CC-4630-9024-B47BEDC27559}" type="presParOf" srcId="{8650F6C9-BB62-409F-9797-4450F77B9C77}" destId="{80CFAB0E-E3FD-4EF3-B711-F90576AA2A20}" srcOrd="1" destOrd="0" presId="urn:microsoft.com/office/officeart/2005/8/layout/list1"/>
    <dgm:cxn modelId="{320CBB60-8BF3-4E6B-87DB-7F83E38C7522}" type="presParOf" srcId="{E660F074-C6CD-48F4-B06F-14CD4D7C1BE2}" destId="{0C8B047F-F520-4DCC-A3CB-9F333F327088}" srcOrd="17" destOrd="0" presId="urn:microsoft.com/office/officeart/2005/8/layout/list1"/>
    <dgm:cxn modelId="{AA8783D4-9DBC-4036-BB46-7891FC75E6B9}" type="presParOf" srcId="{E660F074-C6CD-48F4-B06F-14CD4D7C1BE2}" destId="{C50655BD-3FD5-4974-B149-1D32083769EF}" srcOrd="18"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FFF5012-F7DB-43B8-B222-EF9E4E6CF827}" type="doc">
      <dgm:prSet loTypeId="urn:microsoft.com/office/officeart/2005/8/layout/process1" loCatId="process" qsTypeId="urn:microsoft.com/office/officeart/2005/8/quickstyle/simple1" qsCatId="simple" csTypeId="urn:microsoft.com/office/officeart/2005/8/colors/accent1_2" csCatId="accent1" phldr="1"/>
      <dgm:spPr/>
    </dgm:pt>
    <dgm:pt modelId="{A8BCA356-72C1-41DB-8CF1-4AC2CCE2BEF5}">
      <dgm:prSet phldrT="[Text]"/>
      <dgm:spPr/>
      <dgm:t>
        <a:bodyPr/>
        <a:lstStyle/>
        <a:p>
          <a:r>
            <a:rPr lang="en-US" dirty="0" err="1" smtClean="0"/>
            <a:t>Hãy</a:t>
          </a:r>
          <a:r>
            <a:rPr lang="en-US" dirty="0" smtClean="0"/>
            <a:t> </a:t>
          </a:r>
          <a:r>
            <a:rPr lang="en-US" dirty="0" err="1" smtClean="0"/>
            <a:t>trung</a:t>
          </a:r>
          <a:r>
            <a:rPr lang="en-US" dirty="0" smtClean="0"/>
            <a:t> </a:t>
          </a:r>
          <a:r>
            <a:rPr lang="en-US" dirty="0" err="1" smtClean="0"/>
            <a:t>thực</a:t>
          </a:r>
          <a:endParaRPr lang="en-US" dirty="0"/>
        </a:p>
      </dgm:t>
    </dgm:pt>
    <dgm:pt modelId="{529B4D92-7083-4518-97CC-6C1FD51D8014}" type="parTrans" cxnId="{E466E634-3064-42E8-9586-C5C824BBEA24}">
      <dgm:prSet/>
      <dgm:spPr/>
      <dgm:t>
        <a:bodyPr/>
        <a:lstStyle/>
        <a:p>
          <a:endParaRPr lang="en-US"/>
        </a:p>
      </dgm:t>
    </dgm:pt>
    <dgm:pt modelId="{87C8500E-DD55-4825-B91E-68C7600AD2A2}" type="sibTrans" cxnId="{E466E634-3064-42E8-9586-C5C824BBEA24}">
      <dgm:prSet/>
      <dgm:spPr/>
      <dgm:t>
        <a:bodyPr/>
        <a:lstStyle/>
        <a:p>
          <a:endParaRPr lang="en-US"/>
        </a:p>
      </dgm:t>
    </dgm:pt>
    <dgm:pt modelId="{22E19521-E2A5-4F08-8AF7-4C339BEB0D27}">
      <dgm:prSet phldrT="[Text]"/>
      <dgm:spPr/>
      <dgm:t>
        <a:bodyPr/>
        <a:lstStyle/>
        <a:p>
          <a:r>
            <a:rPr lang="en-US" dirty="0" err="1" smtClean="0"/>
            <a:t>Tập</a:t>
          </a:r>
          <a:r>
            <a:rPr lang="en-US" dirty="0" smtClean="0"/>
            <a:t> </a:t>
          </a:r>
          <a:r>
            <a:rPr lang="en-US" dirty="0" err="1" smtClean="0"/>
            <a:t>trung</a:t>
          </a:r>
          <a:r>
            <a:rPr lang="en-US" dirty="0" smtClean="0"/>
            <a:t> </a:t>
          </a:r>
          <a:r>
            <a:rPr lang="en-US" dirty="0" err="1" smtClean="0"/>
            <a:t>vào</a:t>
          </a:r>
          <a:r>
            <a:rPr lang="en-US" dirty="0" smtClean="0"/>
            <a:t> </a:t>
          </a:r>
          <a:r>
            <a:rPr lang="en-US" dirty="0" err="1" smtClean="0"/>
            <a:t>tương</a:t>
          </a:r>
          <a:r>
            <a:rPr lang="en-US" dirty="0" smtClean="0"/>
            <a:t> </a:t>
          </a:r>
          <a:r>
            <a:rPr lang="en-US" dirty="0" err="1" smtClean="0"/>
            <a:t>lai</a:t>
          </a:r>
          <a:endParaRPr lang="en-US" dirty="0"/>
        </a:p>
      </dgm:t>
    </dgm:pt>
    <dgm:pt modelId="{2A3A36E8-BB60-432B-9C8B-DC346354B6DE}" type="parTrans" cxnId="{5999D900-12CC-4624-853A-2F5B9927A7BC}">
      <dgm:prSet/>
      <dgm:spPr/>
      <dgm:t>
        <a:bodyPr/>
        <a:lstStyle/>
        <a:p>
          <a:endParaRPr lang="en-US"/>
        </a:p>
      </dgm:t>
    </dgm:pt>
    <dgm:pt modelId="{D2C9032A-4994-421B-979C-A6D467412C81}" type="sibTrans" cxnId="{5999D900-12CC-4624-853A-2F5B9927A7BC}">
      <dgm:prSet/>
      <dgm:spPr/>
      <dgm:t>
        <a:bodyPr/>
        <a:lstStyle/>
        <a:p>
          <a:endParaRPr lang="en-US"/>
        </a:p>
      </dgm:t>
    </dgm:pt>
    <dgm:pt modelId="{0D0661C0-B247-4FB1-B495-68A9FA75B54F}">
      <dgm:prSet phldrT="[Text]"/>
      <dgm:spPr/>
      <dgm:t>
        <a:bodyPr/>
        <a:lstStyle/>
        <a:p>
          <a:r>
            <a:rPr lang="en-US" dirty="0" err="1" smtClean="0"/>
            <a:t>Đặt</a:t>
          </a:r>
          <a:r>
            <a:rPr lang="en-US" dirty="0" smtClean="0"/>
            <a:t> </a:t>
          </a:r>
          <a:r>
            <a:rPr lang="en-US" dirty="0" err="1" smtClean="0"/>
            <a:t>câu</a:t>
          </a:r>
          <a:r>
            <a:rPr lang="en-US" dirty="0" smtClean="0"/>
            <a:t> </a:t>
          </a:r>
          <a:r>
            <a:rPr lang="en-US" dirty="0" err="1" smtClean="0"/>
            <a:t>hỏi</a:t>
          </a:r>
          <a:r>
            <a:rPr lang="en-US" dirty="0" smtClean="0"/>
            <a:t> </a:t>
          </a:r>
          <a:r>
            <a:rPr lang="en-US" dirty="0" err="1" smtClean="0"/>
            <a:t>cho</a:t>
          </a:r>
          <a:r>
            <a:rPr lang="en-US" dirty="0" smtClean="0"/>
            <a:t> </a:t>
          </a:r>
          <a:r>
            <a:rPr lang="en-US" dirty="0" err="1" smtClean="0"/>
            <a:t>nhà</a:t>
          </a:r>
          <a:r>
            <a:rPr lang="en-US" dirty="0" smtClean="0"/>
            <a:t> </a:t>
          </a:r>
          <a:r>
            <a:rPr lang="en-US" dirty="0" err="1" smtClean="0"/>
            <a:t>tuyển</a:t>
          </a:r>
          <a:r>
            <a:rPr lang="en-US" dirty="0" smtClean="0"/>
            <a:t> </a:t>
          </a:r>
          <a:r>
            <a:rPr lang="en-US" dirty="0" err="1" smtClean="0"/>
            <a:t>dụng</a:t>
          </a:r>
          <a:endParaRPr lang="en-US" dirty="0"/>
        </a:p>
      </dgm:t>
    </dgm:pt>
    <dgm:pt modelId="{2C13887E-E663-4F46-BCF8-64D085195BD2}" type="parTrans" cxnId="{FB136878-D334-4BA5-8C58-99005540008B}">
      <dgm:prSet/>
      <dgm:spPr/>
      <dgm:t>
        <a:bodyPr/>
        <a:lstStyle/>
        <a:p>
          <a:endParaRPr lang="en-US"/>
        </a:p>
      </dgm:t>
    </dgm:pt>
    <dgm:pt modelId="{3D9C54A4-B7FE-4362-A9BF-871B5866A85A}" type="sibTrans" cxnId="{FB136878-D334-4BA5-8C58-99005540008B}">
      <dgm:prSet/>
      <dgm:spPr/>
      <dgm:t>
        <a:bodyPr/>
        <a:lstStyle/>
        <a:p>
          <a:endParaRPr lang="en-US"/>
        </a:p>
      </dgm:t>
    </dgm:pt>
    <dgm:pt modelId="{87C470C8-731E-4913-A8D7-D6FD1A1B8B1C}" type="pres">
      <dgm:prSet presAssocID="{EFFF5012-F7DB-43B8-B222-EF9E4E6CF827}" presName="Name0" presStyleCnt="0">
        <dgm:presLayoutVars>
          <dgm:dir/>
          <dgm:resizeHandles val="exact"/>
        </dgm:presLayoutVars>
      </dgm:prSet>
      <dgm:spPr/>
    </dgm:pt>
    <dgm:pt modelId="{1909D85F-7C20-4502-8ADB-D4B4E96458CF}" type="pres">
      <dgm:prSet presAssocID="{A8BCA356-72C1-41DB-8CF1-4AC2CCE2BEF5}" presName="node" presStyleLbl="node1" presStyleIdx="0" presStyleCnt="3">
        <dgm:presLayoutVars>
          <dgm:bulletEnabled val="1"/>
        </dgm:presLayoutVars>
      </dgm:prSet>
      <dgm:spPr/>
      <dgm:t>
        <a:bodyPr/>
        <a:lstStyle/>
        <a:p>
          <a:endParaRPr lang="en-US"/>
        </a:p>
      </dgm:t>
    </dgm:pt>
    <dgm:pt modelId="{A42A5324-98A5-4C30-BF46-FE700FA2EBBE}" type="pres">
      <dgm:prSet presAssocID="{87C8500E-DD55-4825-B91E-68C7600AD2A2}" presName="sibTrans" presStyleLbl="sibTrans2D1" presStyleIdx="0" presStyleCnt="2"/>
      <dgm:spPr/>
    </dgm:pt>
    <dgm:pt modelId="{31FEF67E-78BA-4929-BB5F-2BDCF320141E}" type="pres">
      <dgm:prSet presAssocID="{87C8500E-DD55-4825-B91E-68C7600AD2A2}" presName="connectorText" presStyleLbl="sibTrans2D1" presStyleIdx="0" presStyleCnt="2"/>
      <dgm:spPr/>
    </dgm:pt>
    <dgm:pt modelId="{10FEC52F-3004-4514-8EFA-0A12D5B7FE4A}" type="pres">
      <dgm:prSet presAssocID="{22E19521-E2A5-4F08-8AF7-4C339BEB0D27}" presName="node" presStyleLbl="node1" presStyleIdx="1" presStyleCnt="3">
        <dgm:presLayoutVars>
          <dgm:bulletEnabled val="1"/>
        </dgm:presLayoutVars>
      </dgm:prSet>
      <dgm:spPr/>
      <dgm:t>
        <a:bodyPr/>
        <a:lstStyle/>
        <a:p>
          <a:endParaRPr lang="en-US"/>
        </a:p>
      </dgm:t>
    </dgm:pt>
    <dgm:pt modelId="{C59A4096-CAA5-48B9-ADAA-630C40171E5C}" type="pres">
      <dgm:prSet presAssocID="{D2C9032A-4994-421B-979C-A6D467412C81}" presName="sibTrans" presStyleLbl="sibTrans2D1" presStyleIdx="1" presStyleCnt="2"/>
      <dgm:spPr/>
    </dgm:pt>
    <dgm:pt modelId="{D4081DAE-002F-43E1-A056-5A195D18E9AC}" type="pres">
      <dgm:prSet presAssocID="{D2C9032A-4994-421B-979C-A6D467412C81}" presName="connectorText" presStyleLbl="sibTrans2D1" presStyleIdx="1" presStyleCnt="2"/>
      <dgm:spPr/>
    </dgm:pt>
    <dgm:pt modelId="{5DF75A13-DCB8-4F91-BA67-EC03FB5C88C5}" type="pres">
      <dgm:prSet presAssocID="{0D0661C0-B247-4FB1-B495-68A9FA75B54F}" presName="node" presStyleLbl="node1" presStyleIdx="2" presStyleCnt="3">
        <dgm:presLayoutVars>
          <dgm:bulletEnabled val="1"/>
        </dgm:presLayoutVars>
      </dgm:prSet>
      <dgm:spPr/>
      <dgm:t>
        <a:bodyPr/>
        <a:lstStyle/>
        <a:p>
          <a:endParaRPr lang="en-US"/>
        </a:p>
      </dgm:t>
    </dgm:pt>
  </dgm:ptLst>
  <dgm:cxnLst>
    <dgm:cxn modelId="{FB136878-D334-4BA5-8C58-99005540008B}" srcId="{EFFF5012-F7DB-43B8-B222-EF9E4E6CF827}" destId="{0D0661C0-B247-4FB1-B495-68A9FA75B54F}" srcOrd="2" destOrd="0" parTransId="{2C13887E-E663-4F46-BCF8-64D085195BD2}" sibTransId="{3D9C54A4-B7FE-4362-A9BF-871B5866A85A}"/>
    <dgm:cxn modelId="{1E9F4934-5489-48AE-9FC7-01F080048604}" type="presOf" srcId="{0D0661C0-B247-4FB1-B495-68A9FA75B54F}" destId="{5DF75A13-DCB8-4F91-BA67-EC03FB5C88C5}" srcOrd="0" destOrd="0" presId="urn:microsoft.com/office/officeart/2005/8/layout/process1"/>
    <dgm:cxn modelId="{103308F6-73AE-4929-8A28-CA5953CA24C3}" type="presOf" srcId="{22E19521-E2A5-4F08-8AF7-4C339BEB0D27}" destId="{10FEC52F-3004-4514-8EFA-0A12D5B7FE4A}" srcOrd="0" destOrd="0" presId="urn:microsoft.com/office/officeart/2005/8/layout/process1"/>
    <dgm:cxn modelId="{33519124-468E-4157-A463-82A92A5DF2D1}" type="presOf" srcId="{87C8500E-DD55-4825-B91E-68C7600AD2A2}" destId="{A42A5324-98A5-4C30-BF46-FE700FA2EBBE}" srcOrd="0" destOrd="0" presId="urn:microsoft.com/office/officeart/2005/8/layout/process1"/>
    <dgm:cxn modelId="{0AE93EB6-6CE6-453A-BE85-FA185B5771DF}" type="presOf" srcId="{EFFF5012-F7DB-43B8-B222-EF9E4E6CF827}" destId="{87C470C8-731E-4913-A8D7-D6FD1A1B8B1C}" srcOrd="0" destOrd="0" presId="urn:microsoft.com/office/officeart/2005/8/layout/process1"/>
    <dgm:cxn modelId="{9A6913D5-ECD8-4930-9865-05483E799E03}" type="presOf" srcId="{A8BCA356-72C1-41DB-8CF1-4AC2CCE2BEF5}" destId="{1909D85F-7C20-4502-8ADB-D4B4E96458CF}" srcOrd="0" destOrd="0" presId="urn:microsoft.com/office/officeart/2005/8/layout/process1"/>
    <dgm:cxn modelId="{E466E634-3064-42E8-9586-C5C824BBEA24}" srcId="{EFFF5012-F7DB-43B8-B222-EF9E4E6CF827}" destId="{A8BCA356-72C1-41DB-8CF1-4AC2CCE2BEF5}" srcOrd="0" destOrd="0" parTransId="{529B4D92-7083-4518-97CC-6C1FD51D8014}" sibTransId="{87C8500E-DD55-4825-B91E-68C7600AD2A2}"/>
    <dgm:cxn modelId="{5999D900-12CC-4624-853A-2F5B9927A7BC}" srcId="{EFFF5012-F7DB-43B8-B222-EF9E4E6CF827}" destId="{22E19521-E2A5-4F08-8AF7-4C339BEB0D27}" srcOrd="1" destOrd="0" parTransId="{2A3A36E8-BB60-432B-9C8B-DC346354B6DE}" sibTransId="{D2C9032A-4994-421B-979C-A6D467412C81}"/>
    <dgm:cxn modelId="{84FF128E-9A30-4DDD-BFE2-FDCFBA19759B}" type="presOf" srcId="{D2C9032A-4994-421B-979C-A6D467412C81}" destId="{D4081DAE-002F-43E1-A056-5A195D18E9AC}" srcOrd="1" destOrd="0" presId="urn:microsoft.com/office/officeart/2005/8/layout/process1"/>
    <dgm:cxn modelId="{7FF2F812-645D-4177-8869-7B7C01D23F9E}" type="presOf" srcId="{D2C9032A-4994-421B-979C-A6D467412C81}" destId="{C59A4096-CAA5-48B9-ADAA-630C40171E5C}" srcOrd="0" destOrd="0" presId="urn:microsoft.com/office/officeart/2005/8/layout/process1"/>
    <dgm:cxn modelId="{23245FBE-8392-4ECF-A012-5CB1C4DC3204}" type="presOf" srcId="{87C8500E-DD55-4825-B91E-68C7600AD2A2}" destId="{31FEF67E-78BA-4929-BB5F-2BDCF320141E}" srcOrd="1" destOrd="0" presId="urn:microsoft.com/office/officeart/2005/8/layout/process1"/>
    <dgm:cxn modelId="{6D7E2BAE-1E75-4346-9B0B-14E5D2272F53}" type="presParOf" srcId="{87C470C8-731E-4913-A8D7-D6FD1A1B8B1C}" destId="{1909D85F-7C20-4502-8ADB-D4B4E96458CF}" srcOrd="0" destOrd="0" presId="urn:microsoft.com/office/officeart/2005/8/layout/process1"/>
    <dgm:cxn modelId="{4DDBDFE0-B229-4DA0-BCB6-6DB315A45100}" type="presParOf" srcId="{87C470C8-731E-4913-A8D7-D6FD1A1B8B1C}" destId="{A42A5324-98A5-4C30-BF46-FE700FA2EBBE}" srcOrd="1" destOrd="0" presId="urn:microsoft.com/office/officeart/2005/8/layout/process1"/>
    <dgm:cxn modelId="{09E171F3-5C79-4226-B185-9A1E47A19BF1}" type="presParOf" srcId="{A42A5324-98A5-4C30-BF46-FE700FA2EBBE}" destId="{31FEF67E-78BA-4929-BB5F-2BDCF320141E}" srcOrd="0" destOrd="0" presId="urn:microsoft.com/office/officeart/2005/8/layout/process1"/>
    <dgm:cxn modelId="{A78DF15C-5CE0-46E6-A8DC-00F59A3FF4FB}" type="presParOf" srcId="{87C470C8-731E-4913-A8D7-D6FD1A1B8B1C}" destId="{10FEC52F-3004-4514-8EFA-0A12D5B7FE4A}" srcOrd="2" destOrd="0" presId="urn:microsoft.com/office/officeart/2005/8/layout/process1"/>
    <dgm:cxn modelId="{EBCEAE08-62C4-4E03-9F91-C99AE7EEAEA8}" type="presParOf" srcId="{87C470C8-731E-4913-A8D7-D6FD1A1B8B1C}" destId="{C59A4096-CAA5-48B9-ADAA-630C40171E5C}" srcOrd="3" destOrd="0" presId="urn:microsoft.com/office/officeart/2005/8/layout/process1"/>
    <dgm:cxn modelId="{36A63812-A545-4B62-A6EA-45152C563CFB}" type="presParOf" srcId="{C59A4096-CAA5-48B9-ADAA-630C40171E5C}" destId="{D4081DAE-002F-43E1-A056-5A195D18E9AC}" srcOrd="0" destOrd="0" presId="urn:microsoft.com/office/officeart/2005/8/layout/process1"/>
    <dgm:cxn modelId="{CEE667CE-9A9C-4CEA-8D8A-1BDA37B96665}" type="presParOf" srcId="{87C470C8-731E-4913-A8D7-D6FD1A1B8B1C}" destId="{5DF75A13-DCB8-4F91-BA67-EC03FB5C88C5}"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0AD35F-2A03-4EFF-98DD-04057A2A14F0}">
      <dsp:nvSpPr>
        <dsp:cNvPr id="0" name=""/>
        <dsp:cNvSpPr/>
      </dsp:nvSpPr>
      <dsp:spPr>
        <a:xfrm>
          <a:off x="0" y="665501"/>
          <a:ext cx="10548582" cy="579600"/>
        </a:xfrm>
        <a:prstGeom prst="rect">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618902B-9501-42F3-83E4-0A76BC487D10}">
      <dsp:nvSpPr>
        <dsp:cNvPr id="0" name=""/>
        <dsp:cNvSpPr/>
      </dsp:nvSpPr>
      <dsp:spPr>
        <a:xfrm>
          <a:off x="541078" y="114987"/>
          <a:ext cx="8639657" cy="889994"/>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098" tIns="0" rIns="279098" bIns="0" numCol="1" spcCol="1270" anchor="ctr" anchorCtr="0">
          <a:noAutofit/>
        </a:bodyPr>
        <a:lstStyle/>
        <a:p>
          <a:pPr lvl="0" algn="l" defTabSz="1066800">
            <a:lnSpc>
              <a:spcPct val="90000"/>
            </a:lnSpc>
            <a:spcBef>
              <a:spcPct val="0"/>
            </a:spcBef>
            <a:spcAft>
              <a:spcPct val="35000"/>
            </a:spcAft>
          </a:pPr>
          <a:r>
            <a:rPr lang="en-US" sz="2400" kern="1200" dirty="0" err="1" smtClean="0"/>
            <a:t>Giới</a:t>
          </a:r>
          <a:r>
            <a:rPr lang="en-US" sz="2400" kern="1200" dirty="0" smtClean="0"/>
            <a:t> </a:t>
          </a:r>
          <a:r>
            <a:rPr lang="en-US" sz="2400" kern="1200" dirty="0" err="1" smtClean="0"/>
            <a:t>thiệu</a:t>
          </a:r>
          <a:r>
            <a:rPr lang="en-US" sz="2400" kern="1200" dirty="0" smtClean="0"/>
            <a:t> </a:t>
          </a:r>
          <a:r>
            <a:rPr lang="en-US" sz="2400" kern="1200" dirty="0" err="1" smtClean="0"/>
            <a:t>về</a:t>
          </a:r>
          <a:r>
            <a:rPr lang="en-US" sz="2400" kern="1200" dirty="0" smtClean="0"/>
            <a:t> </a:t>
          </a:r>
          <a:r>
            <a:rPr lang="en-US" sz="2400" kern="1200" dirty="0" err="1" smtClean="0"/>
            <a:t>bản</a:t>
          </a:r>
          <a:r>
            <a:rPr lang="en-US" sz="2400" kern="1200" dirty="0" smtClean="0"/>
            <a:t> </a:t>
          </a:r>
          <a:r>
            <a:rPr lang="en-US" sz="2400" kern="1200" dirty="0" err="1" smtClean="0"/>
            <a:t>thân</a:t>
          </a:r>
          <a:endParaRPr lang="en-US" sz="2400" kern="1200" dirty="0"/>
        </a:p>
      </dsp:txBody>
      <dsp:txXfrm>
        <a:off x="584524" y="158433"/>
        <a:ext cx="8552765" cy="803102"/>
      </dsp:txXfrm>
    </dsp:sp>
    <dsp:sp modelId="{B289AE08-0476-43F6-B23A-140B7BFD0E2B}">
      <dsp:nvSpPr>
        <dsp:cNvPr id="0" name=""/>
        <dsp:cNvSpPr/>
      </dsp:nvSpPr>
      <dsp:spPr>
        <a:xfrm>
          <a:off x="0" y="1904471"/>
          <a:ext cx="10548582" cy="579600"/>
        </a:xfrm>
        <a:prstGeom prst="rect">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04F104A-837D-4DF4-8255-9FC293CD7292}">
      <dsp:nvSpPr>
        <dsp:cNvPr id="0" name=""/>
        <dsp:cNvSpPr/>
      </dsp:nvSpPr>
      <dsp:spPr>
        <a:xfrm>
          <a:off x="527429" y="1369301"/>
          <a:ext cx="8612263" cy="874649"/>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098" tIns="0" rIns="279098" bIns="0" numCol="1" spcCol="1270" anchor="ctr" anchorCtr="0">
          <a:noAutofit/>
        </a:bodyPr>
        <a:lstStyle/>
        <a:p>
          <a:pPr lvl="0" algn="l" defTabSz="1066800">
            <a:lnSpc>
              <a:spcPct val="90000"/>
            </a:lnSpc>
            <a:spcBef>
              <a:spcPct val="0"/>
            </a:spcBef>
            <a:spcAft>
              <a:spcPct val="35000"/>
            </a:spcAft>
          </a:pPr>
          <a:r>
            <a:rPr lang="en-US" sz="2400" kern="1200" smtClean="0"/>
            <a:t>Chương trình học và lĩnh vực hoạt động tại CODEGYM</a:t>
          </a:r>
          <a:endParaRPr lang="en-US" sz="2400" kern="1200" dirty="0"/>
        </a:p>
      </dsp:txBody>
      <dsp:txXfrm>
        <a:off x="570126" y="1411998"/>
        <a:ext cx="8526869" cy="789255"/>
      </dsp:txXfrm>
    </dsp:sp>
    <dsp:sp modelId="{73AF6B02-2447-43C2-8B20-FE5358966575}">
      <dsp:nvSpPr>
        <dsp:cNvPr id="0" name=""/>
        <dsp:cNvSpPr/>
      </dsp:nvSpPr>
      <dsp:spPr>
        <a:xfrm>
          <a:off x="0" y="3112758"/>
          <a:ext cx="10548582" cy="579600"/>
        </a:xfrm>
        <a:prstGeom prst="rect">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C591DB8-F9E2-494C-9F8C-56065997131E}">
      <dsp:nvSpPr>
        <dsp:cNvPr id="0" name=""/>
        <dsp:cNvSpPr/>
      </dsp:nvSpPr>
      <dsp:spPr>
        <a:xfrm>
          <a:off x="527429" y="2608271"/>
          <a:ext cx="8593507" cy="843967"/>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098" tIns="0" rIns="279098" bIns="0" numCol="1" spcCol="1270" anchor="ctr" anchorCtr="0">
          <a:noAutofit/>
        </a:bodyPr>
        <a:lstStyle/>
        <a:p>
          <a:pPr lvl="0" algn="l" defTabSz="1066800">
            <a:lnSpc>
              <a:spcPct val="90000"/>
            </a:lnSpc>
            <a:spcBef>
              <a:spcPct val="0"/>
            </a:spcBef>
            <a:spcAft>
              <a:spcPct val="35000"/>
            </a:spcAft>
          </a:pPr>
          <a:r>
            <a:rPr lang="en-US" sz="2400" kern="1200" smtClean="0"/>
            <a:t>Công việc mong muốn trong tương lai ( Mục tiêu nghề nghiệp)</a:t>
          </a:r>
          <a:endParaRPr lang="en-US" sz="2400" kern="1200" dirty="0"/>
        </a:p>
      </dsp:txBody>
      <dsp:txXfrm>
        <a:off x="568628" y="2649470"/>
        <a:ext cx="8511109" cy="761569"/>
      </dsp:txXfrm>
    </dsp:sp>
    <dsp:sp modelId="{B3784E35-63B4-4089-8535-98298F1C6019}">
      <dsp:nvSpPr>
        <dsp:cNvPr id="0" name=""/>
        <dsp:cNvSpPr/>
      </dsp:nvSpPr>
      <dsp:spPr>
        <a:xfrm>
          <a:off x="0" y="4325758"/>
          <a:ext cx="10548582" cy="579600"/>
        </a:xfrm>
        <a:prstGeom prst="rect">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B44E344-90D3-4743-BF4E-96ADC2341D62}">
      <dsp:nvSpPr>
        <dsp:cNvPr id="0" name=""/>
        <dsp:cNvSpPr/>
      </dsp:nvSpPr>
      <dsp:spPr>
        <a:xfrm>
          <a:off x="527429" y="3816558"/>
          <a:ext cx="8566186" cy="848679"/>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098" tIns="0" rIns="279098" bIns="0" numCol="1" spcCol="1270" anchor="ctr" anchorCtr="0">
          <a:noAutofit/>
        </a:bodyPr>
        <a:lstStyle/>
        <a:p>
          <a:pPr lvl="0" algn="l" defTabSz="1066800">
            <a:lnSpc>
              <a:spcPct val="90000"/>
            </a:lnSpc>
            <a:spcBef>
              <a:spcPct val="0"/>
            </a:spcBef>
            <a:spcAft>
              <a:spcPct val="35000"/>
            </a:spcAft>
          </a:pPr>
          <a:r>
            <a:rPr lang="en-US" sz="2400" kern="1200" smtClean="0"/>
            <a:t>Lý do chọn công ty ứng tuyển, lý do chuyển ngành, vị trí làm việc,….</a:t>
          </a:r>
          <a:endParaRPr lang="en-US" sz="2400" kern="1200" dirty="0"/>
        </a:p>
      </dsp:txBody>
      <dsp:txXfrm>
        <a:off x="568858" y="3857987"/>
        <a:ext cx="8483328" cy="765821"/>
      </dsp:txXfrm>
    </dsp:sp>
    <dsp:sp modelId="{AE9BF224-B771-4E1F-954A-D1CFF6175946}">
      <dsp:nvSpPr>
        <dsp:cNvPr id="0" name=""/>
        <dsp:cNvSpPr/>
      </dsp:nvSpPr>
      <dsp:spPr>
        <a:xfrm>
          <a:off x="0" y="5515143"/>
          <a:ext cx="10548582" cy="579600"/>
        </a:xfrm>
        <a:prstGeom prst="rect">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FD026F6-254F-499A-9437-A41B1295BDAC}">
      <dsp:nvSpPr>
        <dsp:cNvPr id="0" name=""/>
        <dsp:cNvSpPr/>
      </dsp:nvSpPr>
      <dsp:spPr>
        <a:xfrm>
          <a:off x="527429" y="5029558"/>
          <a:ext cx="8484372" cy="825065"/>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098" tIns="0" rIns="279098" bIns="0" numCol="1" spcCol="1270" anchor="ctr" anchorCtr="0">
          <a:noAutofit/>
        </a:bodyPr>
        <a:lstStyle/>
        <a:p>
          <a:pPr lvl="0" algn="l" defTabSz="1066800">
            <a:lnSpc>
              <a:spcPct val="90000"/>
            </a:lnSpc>
            <a:spcBef>
              <a:spcPct val="0"/>
            </a:spcBef>
            <a:spcAft>
              <a:spcPct val="35000"/>
            </a:spcAft>
          </a:pPr>
          <a:r>
            <a:rPr lang="en-US" sz="2400" kern="1200" smtClean="0"/>
            <a:t>Tổ chức nội dung CV</a:t>
          </a:r>
          <a:endParaRPr lang="en-US" sz="2400" kern="1200" dirty="0"/>
        </a:p>
      </dsp:txBody>
      <dsp:txXfrm>
        <a:off x="567705" y="5069834"/>
        <a:ext cx="8403820" cy="74451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43EA71-5E37-4BE6-A64F-E2D9DFD1E6A1}">
      <dsp:nvSpPr>
        <dsp:cNvPr id="0" name=""/>
        <dsp:cNvSpPr/>
      </dsp:nvSpPr>
      <dsp:spPr>
        <a:xfrm>
          <a:off x="0" y="352809"/>
          <a:ext cx="10515600" cy="4788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259210B-B9EF-457E-8773-F8D98A14C922}">
      <dsp:nvSpPr>
        <dsp:cNvPr id="0" name=""/>
        <dsp:cNvSpPr/>
      </dsp:nvSpPr>
      <dsp:spPr>
        <a:xfrm>
          <a:off x="467539" y="113313"/>
          <a:ext cx="9381860" cy="5608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8225" tIns="0" rIns="278225" bIns="0" numCol="1" spcCol="1270" anchor="ctr" anchorCtr="0">
          <a:noAutofit/>
        </a:bodyPr>
        <a:lstStyle/>
        <a:p>
          <a:pPr lvl="0" algn="l" defTabSz="1244600">
            <a:lnSpc>
              <a:spcPct val="90000"/>
            </a:lnSpc>
            <a:spcBef>
              <a:spcPct val="0"/>
            </a:spcBef>
            <a:spcAft>
              <a:spcPct val="35000"/>
            </a:spcAft>
          </a:pPr>
          <a:r>
            <a:rPr lang="en-US" sz="2800" b="1" kern="1200" dirty="0" err="1" smtClean="0"/>
            <a:t>Tiền</a:t>
          </a:r>
          <a:r>
            <a:rPr lang="en-US" sz="2800" b="1" kern="1200" dirty="0" smtClean="0"/>
            <a:t> </a:t>
          </a:r>
          <a:r>
            <a:rPr lang="en-US" sz="2800" b="1" kern="1200" dirty="0" err="1" smtClean="0"/>
            <a:t>bạc</a:t>
          </a:r>
          <a:endParaRPr lang="en-US" sz="2800" b="1" kern="1200" dirty="0"/>
        </a:p>
      </dsp:txBody>
      <dsp:txXfrm>
        <a:off x="494919" y="140693"/>
        <a:ext cx="9327100" cy="506120"/>
      </dsp:txXfrm>
    </dsp:sp>
    <dsp:sp modelId="{AA11AB5B-9FE5-44FE-A36A-E114E9FAE2EF}">
      <dsp:nvSpPr>
        <dsp:cNvPr id="0" name=""/>
        <dsp:cNvSpPr/>
      </dsp:nvSpPr>
      <dsp:spPr>
        <a:xfrm>
          <a:off x="0" y="1214649"/>
          <a:ext cx="10515600" cy="4788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8E8508D-6B1E-46D8-8914-9E485B7A9976}">
      <dsp:nvSpPr>
        <dsp:cNvPr id="0" name=""/>
        <dsp:cNvSpPr/>
      </dsp:nvSpPr>
      <dsp:spPr>
        <a:xfrm>
          <a:off x="525780" y="934209"/>
          <a:ext cx="9345571" cy="5608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8225" tIns="0" rIns="278225" bIns="0" numCol="1" spcCol="1270" anchor="ctr" anchorCtr="0">
          <a:noAutofit/>
        </a:bodyPr>
        <a:lstStyle/>
        <a:p>
          <a:pPr lvl="0" algn="l" defTabSz="1066800">
            <a:lnSpc>
              <a:spcPct val="90000"/>
            </a:lnSpc>
            <a:spcBef>
              <a:spcPct val="0"/>
            </a:spcBef>
            <a:spcAft>
              <a:spcPct val="35000"/>
            </a:spcAft>
          </a:pPr>
          <a:r>
            <a:rPr lang="en-US" sz="2400" b="1" i="0" u="none" kern="1200" dirty="0" err="1" smtClean="0">
              <a:latin typeface="Calibri (Body)"/>
            </a:rPr>
            <a:t>Tôn</a:t>
          </a:r>
          <a:r>
            <a:rPr lang="en-US" sz="2400" b="1" i="0" u="none" kern="1200" dirty="0" smtClean="0">
              <a:latin typeface="Calibri (Body)"/>
            </a:rPr>
            <a:t> </a:t>
          </a:r>
          <a:r>
            <a:rPr lang="en-US" sz="2400" b="1" i="0" u="none" kern="1200" dirty="0" err="1" smtClean="0">
              <a:latin typeface="Calibri (Body)"/>
            </a:rPr>
            <a:t>giáo</a:t>
          </a:r>
          <a:endParaRPr lang="en-US" sz="2400" kern="1200" dirty="0">
            <a:latin typeface="Calibri (Body)"/>
          </a:endParaRPr>
        </a:p>
      </dsp:txBody>
      <dsp:txXfrm>
        <a:off x="553160" y="961589"/>
        <a:ext cx="9290811" cy="506120"/>
      </dsp:txXfrm>
    </dsp:sp>
    <dsp:sp modelId="{7C196134-2750-486C-8834-C22D85689477}">
      <dsp:nvSpPr>
        <dsp:cNvPr id="0" name=""/>
        <dsp:cNvSpPr/>
      </dsp:nvSpPr>
      <dsp:spPr>
        <a:xfrm>
          <a:off x="0" y="2076489"/>
          <a:ext cx="10515600" cy="4788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8954FF2-0622-4136-8196-5322A8E3F7EF}">
      <dsp:nvSpPr>
        <dsp:cNvPr id="0" name=""/>
        <dsp:cNvSpPr/>
      </dsp:nvSpPr>
      <dsp:spPr>
        <a:xfrm>
          <a:off x="525780" y="1796049"/>
          <a:ext cx="9337989" cy="5608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8225" tIns="0" rIns="278225" bIns="0" numCol="1" spcCol="1270" anchor="ctr" anchorCtr="0">
          <a:noAutofit/>
        </a:bodyPr>
        <a:lstStyle/>
        <a:p>
          <a:pPr lvl="0" algn="l" defTabSz="1244600">
            <a:lnSpc>
              <a:spcPct val="90000"/>
            </a:lnSpc>
            <a:spcBef>
              <a:spcPct val="0"/>
            </a:spcBef>
            <a:spcAft>
              <a:spcPct val="35000"/>
            </a:spcAft>
          </a:pPr>
          <a:r>
            <a:rPr lang="en-US" sz="2800" b="1" kern="1200" dirty="0" err="1" smtClean="0"/>
            <a:t>Chính</a:t>
          </a:r>
          <a:r>
            <a:rPr lang="en-US" sz="2800" b="1" kern="1200" dirty="0" smtClean="0"/>
            <a:t> </a:t>
          </a:r>
          <a:r>
            <a:rPr lang="en-US" sz="2800" b="1" kern="1200" dirty="0" err="1" smtClean="0"/>
            <a:t>trị</a:t>
          </a:r>
          <a:r>
            <a:rPr lang="en-US" sz="2800" b="1" kern="1200" dirty="0" smtClean="0"/>
            <a:t>, </a:t>
          </a:r>
          <a:r>
            <a:rPr lang="en-US" sz="2800" b="1" kern="1200" dirty="0" err="1" smtClean="0"/>
            <a:t>vùng</a:t>
          </a:r>
          <a:r>
            <a:rPr lang="en-US" sz="2800" b="1" kern="1200" dirty="0" smtClean="0"/>
            <a:t> </a:t>
          </a:r>
          <a:r>
            <a:rPr lang="en-US" sz="2800" b="1" kern="1200" dirty="0" err="1" smtClean="0"/>
            <a:t>miền</a:t>
          </a:r>
          <a:endParaRPr lang="en-US" sz="2800" b="1" kern="1200" dirty="0"/>
        </a:p>
      </dsp:txBody>
      <dsp:txXfrm>
        <a:off x="553160" y="1823429"/>
        <a:ext cx="9283229" cy="506120"/>
      </dsp:txXfrm>
    </dsp:sp>
    <dsp:sp modelId="{E165D794-7E9D-4AFB-9DF8-BFAAB5030B10}">
      <dsp:nvSpPr>
        <dsp:cNvPr id="0" name=""/>
        <dsp:cNvSpPr/>
      </dsp:nvSpPr>
      <dsp:spPr>
        <a:xfrm>
          <a:off x="0" y="2938329"/>
          <a:ext cx="10515600" cy="4788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010CDB6-6A78-4D61-8DF3-FCD20200B624}">
      <dsp:nvSpPr>
        <dsp:cNvPr id="0" name=""/>
        <dsp:cNvSpPr/>
      </dsp:nvSpPr>
      <dsp:spPr>
        <a:xfrm>
          <a:off x="525780" y="2657889"/>
          <a:ext cx="9271594" cy="5608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8225" tIns="0" rIns="278225" bIns="0" numCol="1" spcCol="1270" anchor="ctr" anchorCtr="0">
          <a:noAutofit/>
        </a:bodyPr>
        <a:lstStyle/>
        <a:p>
          <a:pPr lvl="0" algn="l" defTabSz="1244600">
            <a:lnSpc>
              <a:spcPct val="90000"/>
            </a:lnSpc>
            <a:spcBef>
              <a:spcPct val="0"/>
            </a:spcBef>
            <a:spcAft>
              <a:spcPct val="35000"/>
            </a:spcAft>
          </a:pPr>
          <a:r>
            <a:rPr lang="en-US" sz="2800" b="1" kern="1200" dirty="0" err="1" smtClean="0"/>
            <a:t>Đời</a:t>
          </a:r>
          <a:r>
            <a:rPr lang="en-US" sz="2800" b="1" kern="1200" dirty="0" smtClean="0"/>
            <a:t> </a:t>
          </a:r>
          <a:r>
            <a:rPr lang="en-US" sz="2800" b="1" kern="1200" dirty="0" err="1" smtClean="0"/>
            <a:t>sống</a:t>
          </a:r>
          <a:r>
            <a:rPr lang="en-US" sz="2800" b="1" kern="1200" dirty="0" smtClean="0"/>
            <a:t> </a:t>
          </a:r>
          <a:r>
            <a:rPr lang="en-US" sz="2800" b="1" kern="1200" dirty="0" err="1" smtClean="0"/>
            <a:t>tình</a:t>
          </a:r>
          <a:r>
            <a:rPr lang="en-US" sz="2800" b="1" kern="1200" dirty="0" smtClean="0"/>
            <a:t> </a:t>
          </a:r>
          <a:r>
            <a:rPr lang="en-US" sz="2800" b="1" kern="1200" dirty="0" err="1" smtClean="0"/>
            <a:t>cảm</a:t>
          </a:r>
          <a:endParaRPr lang="en-US" sz="2800" b="1" kern="1200" dirty="0"/>
        </a:p>
      </dsp:txBody>
      <dsp:txXfrm>
        <a:off x="553160" y="2685269"/>
        <a:ext cx="9216834" cy="506120"/>
      </dsp:txXfrm>
    </dsp:sp>
    <dsp:sp modelId="{C50655BD-3FD5-4974-B149-1D32083769EF}">
      <dsp:nvSpPr>
        <dsp:cNvPr id="0" name=""/>
        <dsp:cNvSpPr/>
      </dsp:nvSpPr>
      <dsp:spPr>
        <a:xfrm>
          <a:off x="0" y="3800169"/>
          <a:ext cx="10515600" cy="4788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0CFAB0E-E3FD-4EF3-B711-F90576AA2A20}">
      <dsp:nvSpPr>
        <dsp:cNvPr id="0" name=""/>
        <dsp:cNvSpPr/>
      </dsp:nvSpPr>
      <dsp:spPr>
        <a:xfrm>
          <a:off x="525780" y="3519729"/>
          <a:ext cx="9372880" cy="5608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8225" tIns="0" rIns="278225" bIns="0" numCol="1" spcCol="1270" anchor="ctr" anchorCtr="0">
          <a:noAutofit/>
        </a:bodyPr>
        <a:lstStyle/>
        <a:p>
          <a:pPr lvl="0" algn="l" defTabSz="1066800">
            <a:lnSpc>
              <a:spcPct val="90000"/>
            </a:lnSpc>
            <a:spcBef>
              <a:spcPct val="0"/>
            </a:spcBef>
            <a:spcAft>
              <a:spcPct val="35000"/>
            </a:spcAft>
          </a:pPr>
          <a:r>
            <a:rPr lang="en-US" sz="2400" b="1" kern="1200" dirty="0" err="1" smtClean="0">
              <a:latin typeface="Calibri (Body)"/>
            </a:rPr>
            <a:t>Khát</a:t>
          </a:r>
          <a:r>
            <a:rPr lang="en-US" sz="2400" b="1" kern="1200" dirty="0" smtClean="0">
              <a:latin typeface="Calibri (Body)"/>
            </a:rPr>
            <a:t> </a:t>
          </a:r>
          <a:r>
            <a:rPr lang="en-US" sz="2400" b="1" kern="1200" dirty="0" err="1" smtClean="0">
              <a:latin typeface="Calibri (Body)"/>
            </a:rPr>
            <a:t>vọng</a:t>
          </a:r>
          <a:r>
            <a:rPr lang="en-US" sz="2400" b="1" kern="1200" dirty="0" smtClean="0">
              <a:latin typeface="Calibri (Body)"/>
            </a:rPr>
            <a:t> </a:t>
          </a:r>
          <a:r>
            <a:rPr lang="en-US" sz="2400" b="1" kern="1200" dirty="0" err="1" smtClean="0">
              <a:latin typeface="Calibri (Body)"/>
            </a:rPr>
            <a:t>sự</a:t>
          </a:r>
          <a:r>
            <a:rPr lang="en-US" sz="2400" b="1" kern="1200" dirty="0" smtClean="0">
              <a:latin typeface="Calibri (Body)"/>
            </a:rPr>
            <a:t> </a:t>
          </a:r>
          <a:r>
            <a:rPr lang="en-US" sz="2400" b="1" kern="1200" dirty="0" err="1" smtClean="0">
              <a:latin typeface="Calibri (Body)"/>
            </a:rPr>
            <a:t>nghiệp</a:t>
          </a:r>
          <a:endParaRPr lang="en-US" sz="2400" b="1" kern="1200" dirty="0">
            <a:latin typeface="Calibri (Body)"/>
          </a:endParaRPr>
        </a:p>
      </dsp:txBody>
      <dsp:txXfrm>
        <a:off x="553160" y="3547109"/>
        <a:ext cx="9318120" cy="50612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09D85F-7C20-4502-8ADB-D4B4E96458CF}">
      <dsp:nvSpPr>
        <dsp:cNvPr id="0" name=""/>
        <dsp:cNvSpPr/>
      </dsp:nvSpPr>
      <dsp:spPr>
        <a:xfrm>
          <a:off x="9859" y="1291558"/>
          <a:ext cx="2947036" cy="176822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lvl="0" algn="ctr" defTabSz="1466850">
            <a:lnSpc>
              <a:spcPct val="90000"/>
            </a:lnSpc>
            <a:spcBef>
              <a:spcPct val="0"/>
            </a:spcBef>
            <a:spcAft>
              <a:spcPct val="35000"/>
            </a:spcAft>
          </a:pPr>
          <a:r>
            <a:rPr lang="en-US" sz="3300" kern="1200" dirty="0" err="1" smtClean="0"/>
            <a:t>Hãy</a:t>
          </a:r>
          <a:r>
            <a:rPr lang="en-US" sz="3300" kern="1200" dirty="0" smtClean="0"/>
            <a:t> </a:t>
          </a:r>
          <a:r>
            <a:rPr lang="en-US" sz="3300" kern="1200" dirty="0" err="1" smtClean="0"/>
            <a:t>trung</a:t>
          </a:r>
          <a:r>
            <a:rPr lang="en-US" sz="3300" kern="1200" dirty="0" smtClean="0"/>
            <a:t> </a:t>
          </a:r>
          <a:r>
            <a:rPr lang="en-US" sz="3300" kern="1200" dirty="0" err="1" smtClean="0"/>
            <a:t>thực</a:t>
          </a:r>
          <a:endParaRPr lang="en-US" sz="3300" kern="1200" dirty="0"/>
        </a:p>
      </dsp:txBody>
      <dsp:txXfrm>
        <a:off x="61648" y="1343347"/>
        <a:ext cx="2843458" cy="1664643"/>
      </dsp:txXfrm>
    </dsp:sp>
    <dsp:sp modelId="{A42A5324-98A5-4C30-BF46-FE700FA2EBBE}">
      <dsp:nvSpPr>
        <dsp:cNvPr id="0" name=""/>
        <dsp:cNvSpPr/>
      </dsp:nvSpPr>
      <dsp:spPr>
        <a:xfrm>
          <a:off x="3251600" y="1810236"/>
          <a:ext cx="624771" cy="73086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155700">
            <a:lnSpc>
              <a:spcPct val="90000"/>
            </a:lnSpc>
            <a:spcBef>
              <a:spcPct val="0"/>
            </a:spcBef>
            <a:spcAft>
              <a:spcPct val="35000"/>
            </a:spcAft>
          </a:pPr>
          <a:endParaRPr lang="en-US" sz="2600" kern="1200"/>
        </a:p>
      </dsp:txBody>
      <dsp:txXfrm>
        <a:off x="3251600" y="1956409"/>
        <a:ext cx="437340" cy="438519"/>
      </dsp:txXfrm>
    </dsp:sp>
    <dsp:sp modelId="{10FEC52F-3004-4514-8EFA-0A12D5B7FE4A}">
      <dsp:nvSpPr>
        <dsp:cNvPr id="0" name=""/>
        <dsp:cNvSpPr/>
      </dsp:nvSpPr>
      <dsp:spPr>
        <a:xfrm>
          <a:off x="4135711" y="1291558"/>
          <a:ext cx="2947036" cy="176822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lvl="0" algn="ctr" defTabSz="1466850">
            <a:lnSpc>
              <a:spcPct val="90000"/>
            </a:lnSpc>
            <a:spcBef>
              <a:spcPct val="0"/>
            </a:spcBef>
            <a:spcAft>
              <a:spcPct val="35000"/>
            </a:spcAft>
          </a:pPr>
          <a:r>
            <a:rPr lang="en-US" sz="3300" kern="1200" dirty="0" err="1" smtClean="0"/>
            <a:t>Tập</a:t>
          </a:r>
          <a:r>
            <a:rPr lang="en-US" sz="3300" kern="1200" dirty="0" smtClean="0"/>
            <a:t> </a:t>
          </a:r>
          <a:r>
            <a:rPr lang="en-US" sz="3300" kern="1200" dirty="0" err="1" smtClean="0"/>
            <a:t>trung</a:t>
          </a:r>
          <a:r>
            <a:rPr lang="en-US" sz="3300" kern="1200" dirty="0" smtClean="0"/>
            <a:t> </a:t>
          </a:r>
          <a:r>
            <a:rPr lang="en-US" sz="3300" kern="1200" dirty="0" err="1" smtClean="0"/>
            <a:t>vào</a:t>
          </a:r>
          <a:r>
            <a:rPr lang="en-US" sz="3300" kern="1200" dirty="0" smtClean="0"/>
            <a:t> </a:t>
          </a:r>
          <a:r>
            <a:rPr lang="en-US" sz="3300" kern="1200" dirty="0" err="1" smtClean="0"/>
            <a:t>tương</a:t>
          </a:r>
          <a:r>
            <a:rPr lang="en-US" sz="3300" kern="1200" dirty="0" smtClean="0"/>
            <a:t> </a:t>
          </a:r>
          <a:r>
            <a:rPr lang="en-US" sz="3300" kern="1200" dirty="0" err="1" smtClean="0"/>
            <a:t>lai</a:t>
          </a:r>
          <a:endParaRPr lang="en-US" sz="3300" kern="1200" dirty="0"/>
        </a:p>
      </dsp:txBody>
      <dsp:txXfrm>
        <a:off x="4187500" y="1343347"/>
        <a:ext cx="2843458" cy="1664643"/>
      </dsp:txXfrm>
    </dsp:sp>
    <dsp:sp modelId="{C59A4096-CAA5-48B9-ADAA-630C40171E5C}">
      <dsp:nvSpPr>
        <dsp:cNvPr id="0" name=""/>
        <dsp:cNvSpPr/>
      </dsp:nvSpPr>
      <dsp:spPr>
        <a:xfrm>
          <a:off x="7377451" y="1810236"/>
          <a:ext cx="624771" cy="73086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155700">
            <a:lnSpc>
              <a:spcPct val="90000"/>
            </a:lnSpc>
            <a:spcBef>
              <a:spcPct val="0"/>
            </a:spcBef>
            <a:spcAft>
              <a:spcPct val="35000"/>
            </a:spcAft>
          </a:pPr>
          <a:endParaRPr lang="en-US" sz="2600" kern="1200"/>
        </a:p>
      </dsp:txBody>
      <dsp:txXfrm>
        <a:off x="7377451" y="1956409"/>
        <a:ext cx="437340" cy="438519"/>
      </dsp:txXfrm>
    </dsp:sp>
    <dsp:sp modelId="{5DF75A13-DCB8-4F91-BA67-EC03FB5C88C5}">
      <dsp:nvSpPr>
        <dsp:cNvPr id="0" name=""/>
        <dsp:cNvSpPr/>
      </dsp:nvSpPr>
      <dsp:spPr>
        <a:xfrm>
          <a:off x="8261562" y="1291558"/>
          <a:ext cx="2947036" cy="176822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lvl="0" algn="ctr" defTabSz="1466850">
            <a:lnSpc>
              <a:spcPct val="90000"/>
            </a:lnSpc>
            <a:spcBef>
              <a:spcPct val="0"/>
            </a:spcBef>
            <a:spcAft>
              <a:spcPct val="35000"/>
            </a:spcAft>
          </a:pPr>
          <a:r>
            <a:rPr lang="en-US" sz="3300" kern="1200" dirty="0" err="1" smtClean="0"/>
            <a:t>Đặt</a:t>
          </a:r>
          <a:r>
            <a:rPr lang="en-US" sz="3300" kern="1200" dirty="0" smtClean="0"/>
            <a:t> </a:t>
          </a:r>
          <a:r>
            <a:rPr lang="en-US" sz="3300" kern="1200" dirty="0" err="1" smtClean="0"/>
            <a:t>câu</a:t>
          </a:r>
          <a:r>
            <a:rPr lang="en-US" sz="3300" kern="1200" dirty="0" smtClean="0"/>
            <a:t> </a:t>
          </a:r>
          <a:r>
            <a:rPr lang="en-US" sz="3300" kern="1200" dirty="0" err="1" smtClean="0"/>
            <a:t>hỏi</a:t>
          </a:r>
          <a:r>
            <a:rPr lang="en-US" sz="3300" kern="1200" dirty="0" smtClean="0"/>
            <a:t> </a:t>
          </a:r>
          <a:r>
            <a:rPr lang="en-US" sz="3300" kern="1200" dirty="0" err="1" smtClean="0"/>
            <a:t>cho</a:t>
          </a:r>
          <a:r>
            <a:rPr lang="en-US" sz="3300" kern="1200" dirty="0" smtClean="0"/>
            <a:t> </a:t>
          </a:r>
          <a:r>
            <a:rPr lang="en-US" sz="3300" kern="1200" dirty="0" err="1" smtClean="0"/>
            <a:t>nhà</a:t>
          </a:r>
          <a:r>
            <a:rPr lang="en-US" sz="3300" kern="1200" dirty="0" smtClean="0"/>
            <a:t> </a:t>
          </a:r>
          <a:r>
            <a:rPr lang="en-US" sz="3300" kern="1200" dirty="0" err="1" smtClean="0"/>
            <a:t>tuyển</a:t>
          </a:r>
          <a:r>
            <a:rPr lang="en-US" sz="3300" kern="1200" dirty="0" smtClean="0"/>
            <a:t> </a:t>
          </a:r>
          <a:r>
            <a:rPr lang="en-US" sz="3300" kern="1200" dirty="0" err="1" smtClean="0"/>
            <a:t>dụng</a:t>
          </a:r>
          <a:endParaRPr lang="en-US" sz="3300" kern="1200" dirty="0"/>
        </a:p>
      </dsp:txBody>
      <dsp:txXfrm>
        <a:off x="8313351" y="1343347"/>
        <a:ext cx="2843458" cy="1664643"/>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g>
</file>

<file path=ppt/media/image2.png>
</file>

<file path=ppt/media/image3.png>
</file>

<file path=ppt/media/image4.png>
</file>

<file path=ppt/media/image5.png>
</file>

<file path=ppt/media/image6.jpg>
</file>

<file path=ppt/media/image7.png>
</file>

<file path=ppt/media/image8.jpg>
</file>

<file path=ppt/media/image9.jpg>
</file>

<file path=ppt/media/media1.wma>
</file>

<file path=ppt/media/media10.wma>
</file>

<file path=ppt/media/media11.wma>
</file>

<file path=ppt/media/media12.wma>
</file>

<file path=ppt/media/media13.wma>
</file>

<file path=ppt/media/media14.wma>
</file>

<file path=ppt/media/media15.wma>
</file>

<file path=ppt/media/media16.wma>
</file>

<file path=ppt/media/media17.wma>
</file>

<file path=ppt/media/media18.wma>
</file>

<file path=ppt/media/media19.wma>
</file>

<file path=ppt/media/media2.wma>
</file>

<file path=ppt/media/media20.wma>
</file>

<file path=ppt/media/media21.wma>
</file>

<file path=ppt/media/media22.wma>
</file>

<file path=ppt/media/media23.wma>
</file>

<file path=ppt/media/media24.wma>
</file>

<file path=ppt/media/media25.wma>
</file>

<file path=ppt/media/media26.wma>
</file>

<file path=ppt/media/media27.wma>
</file>

<file path=ppt/media/media28.wma>
</file>

<file path=ppt/media/media29.wma>
</file>

<file path=ppt/media/media3.wma>
</file>

<file path=ppt/media/media30.wma>
</file>

<file path=ppt/media/media31.wma>
</file>

<file path=ppt/media/media32.wma>
</file>

<file path=ppt/media/media33.wma>
</file>

<file path=ppt/media/media34.wma>
</file>

<file path=ppt/media/media35.wma>
</file>

<file path=ppt/media/media36.wma>
</file>

<file path=ppt/media/media37.wma>
</file>

<file path=ppt/media/media38.wma>
</file>

<file path=ppt/media/media39.wma>
</file>

<file path=ppt/media/media4.wma>
</file>

<file path=ppt/media/media40.wma>
</file>

<file path=ppt/media/media41.wma>
</file>

<file path=ppt/media/media42.wma>
</file>

<file path=ppt/media/media43.wma>
</file>

<file path=ppt/media/media5.wma>
</file>

<file path=ppt/media/media6.wma>
</file>

<file path=ppt/media/media7.wma>
</file>

<file path=ppt/media/media8.wma>
</file>

<file path=ppt/media/media9.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4E1688-4D83-4C74-B90C-58DF0BA993FA}" type="datetimeFigureOut">
              <a:rPr lang="en-US" smtClean="0"/>
              <a:t>10/26/2020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A4B2DA-C35B-48DB-A168-92662763D543}" type="slidenum">
              <a:rPr lang="en-US" smtClean="0"/>
              <a:t>‹#›</a:t>
            </a:fld>
            <a:endParaRPr lang="en-US"/>
          </a:p>
        </p:txBody>
      </p:sp>
    </p:spTree>
    <p:extLst>
      <p:ext uri="{BB962C8B-B14F-4D97-AF65-F5344CB8AC3E}">
        <p14:creationId xmlns:p14="http://schemas.microsoft.com/office/powerpoint/2010/main" val="2011748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1A4B2DA-C35B-48DB-A168-92662763D543}" type="slidenum">
              <a:rPr lang="en-US" smtClean="0"/>
              <a:t>2</a:t>
            </a:fld>
            <a:endParaRPr lang="en-US"/>
          </a:p>
        </p:txBody>
      </p:sp>
    </p:spTree>
    <p:extLst>
      <p:ext uri="{BB962C8B-B14F-4D97-AF65-F5344CB8AC3E}">
        <p14:creationId xmlns:p14="http://schemas.microsoft.com/office/powerpoint/2010/main" val="28418172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1A4B2DA-C35B-48DB-A168-92662763D543}" type="slidenum">
              <a:rPr lang="en-US" smtClean="0"/>
              <a:t>24</a:t>
            </a:fld>
            <a:endParaRPr lang="en-US"/>
          </a:p>
        </p:txBody>
      </p:sp>
    </p:spTree>
    <p:extLst>
      <p:ext uri="{BB962C8B-B14F-4D97-AF65-F5344CB8AC3E}">
        <p14:creationId xmlns:p14="http://schemas.microsoft.com/office/powerpoint/2010/main" val="23536364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fld id="{2BBD73AF-71AD-496A-A6DD-562966A8D85E}" type="datetime1">
              <a:rPr lang="vi-VN" smtClean="0"/>
              <a:t>26/10/2020</a:t>
            </a:fld>
            <a:endParaRPr lang="en-US" dirty="0"/>
          </a:p>
        </p:txBody>
      </p:sp>
      <p:sp>
        <p:nvSpPr>
          <p:cNvPr id="5" name="Footer Placeholder 4"/>
          <p:cNvSpPr>
            <a:spLocks noGrp="1"/>
          </p:cNvSpPr>
          <p:nvPr>
            <p:ph type="ftr" sz="quarter" idx="11"/>
          </p:nvPr>
        </p:nvSpPr>
        <p:spPr/>
        <p:txBody>
          <a:bodyPr/>
          <a:lstStyle>
            <a:lvl1pPr>
              <a:defRPr sz="1600">
                <a:solidFill>
                  <a:srgbClr val="FF0000"/>
                </a:solidFill>
              </a:defRPr>
            </a:lvl1pPr>
          </a:lstStyle>
          <a:p>
            <a:r>
              <a:rPr lang="en-US" dirty="0" err="1" smtClean="0"/>
              <a:t>HelpfulTrang</a:t>
            </a:r>
            <a:endParaRPr lang="en-US" dirty="0"/>
          </a:p>
        </p:txBody>
      </p:sp>
      <p:sp>
        <p:nvSpPr>
          <p:cNvPr id="6" name="Slide Number Placeholder 5"/>
          <p:cNvSpPr>
            <a:spLocks noGrp="1"/>
          </p:cNvSpPr>
          <p:nvPr>
            <p:ph type="sldNum" sz="quarter" idx="12"/>
          </p:nvPr>
        </p:nvSpPr>
        <p:spPr/>
        <p:txBody>
          <a:bodyPr/>
          <a:lstStyle>
            <a:lvl1pPr>
              <a:defRPr/>
            </a:lvl1pPr>
          </a:lstStyle>
          <a:p>
            <a:fld id="{59116472-96E2-42DC-B850-45655546F845}" type="slidenum">
              <a:rPr lang="en-US" smtClean="0"/>
              <a:pPr/>
              <a:t>‹#›</a:t>
            </a:fld>
            <a:endParaRPr lang="en-US" dirty="0"/>
          </a:p>
        </p:txBody>
      </p:sp>
    </p:spTree>
    <p:extLst>
      <p:ext uri="{BB962C8B-B14F-4D97-AF65-F5344CB8AC3E}">
        <p14:creationId xmlns:p14="http://schemas.microsoft.com/office/powerpoint/2010/main" val="4791410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19394DE-7C45-4935-8889-5977BF4EB9E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a:t>
            </a:fld>
            <a:endParaRPr lang="en-US"/>
          </a:p>
        </p:txBody>
      </p:sp>
    </p:spTree>
    <p:extLst>
      <p:ext uri="{BB962C8B-B14F-4D97-AF65-F5344CB8AC3E}">
        <p14:creationId xmlns:p14="http://schemas.microsoft.com/office/powerpoint/2010/main" val="15727125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32386C4-8EB1-4853-ACF3-0EBFDAA24C96}"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a:t>
            </a:fld>
            <a:endParaRPr lang="en-US"/>
          </a:p>
        </p:txBody>
      </p:sp>
    </p:spTree>
    <p:extLst>
      <p:ext uri="{BB962C8B-B14F-4D97-AF65-F5344CB8AC3E}">
        <p14:creationId xmlns:p14="http://schemas.microsoft.com/office/powerpoint/2010/main" val="34266450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a:t>
            </a:fld>
            <a:endParaRPr lang="en-US"/>
          </a:p>
        </p:txBody>
      </p:sp>
    </p:spTree>
    <p:extLst>
      <p:ext uri="{BB962C8B-B14F-4D97-AF65-F5344CB8AC3E}">
        <p14:creationId xmlns:p14="http://schemas.microsoft.com/office/powerpoint/2010/main" val="17161693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98A4A6B-76E8-4250-BB26-BC2405DDBDAC}"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a:t>
            </a:fld>
            <a:endParaRPr lang="en-US"/>
          </a:p>
        </p:txBody>
      </p:sp>
    </p:spTree>
    <p:extLst>
      <p:ext uri="{BB962C8B-B14F-4D97-AF65-F5344CB8AC3E}">
        <p14:creationId xmlns:p14="http://schemas.microsoft.com/office/powerpoint/2010/main" val="40745859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ED9413D-EE50-4FE8-B902-C68BACBFC15F}" type="datetime1">
              <a:rPr lang="vi-VN" smtClean="0"/>
              <a:t>26/10/2020</a:t>
            </a:fld>
            <a:endParaRPr lang="en-US"/>
          </a:p>
        </p:txBody>
      </p:sp>
      <p:sp>
        <p:nvSpPr>
          <p:cNvPr id="6" name="Footer Placeholder 5"/>
          <p:cNvSpPr>
            <a:spLocks noGrp="1"/>
          </p:cNvSpPr>
          <p:nvPr>
            <p:ph type="ftr" sz="quarter" idx="11"/>
          </p:nvPr>
        </p:nvSpPr>
        <p:spPr/>
        <p:txBody>
          <a:bodyPr/>
          <a:lstStyle/>
          <a:p>
            <a:r>
              <a:rPr lang="en-US" smtClean="0"/>
              <a:t>HelpfulTrang</a:t>
            </a:r>
            <a:endParaRPr lang="en-US"/>
          </a:p>
        </p:txBody>
      </p:sp>
      <p:sp>
        <p:nvSpPr>
          <p:cNvPr id="7" name="Slide Number Placeholder 6"/>
          <p:cNvSpPr>
            <a:spLocks noGrp="1"/>
          </p:cNvSpPr>
          <p:nvPr>
            <p:ph type="sldNum" sz="quarter" idx="12"/>
          </p:nvPr>
        </p:nvSpPr>
        <p:spPr/>
        <p:txBody>
          <a:bodyPr/>
          <a:lstStyle/>
          <a:p>
            <a:fld id="{04A6040E-EDE4-411A-85E4-33C929BC7485}" type="slidenum">
              <a:rPr lang="en-US" smtClean="0"/>
              <a:t>‹#›</a:t>
            </a:fld>
            <a:endParaRPr lang="en-US"/>
          </a:p>
        </p:txBody>
      </p:sp>
    </p:spTree>
    <p:extLst>
      <p:ext uri="{BB962C8B-B14F-4D97-AF65-F5344CB8AC3E}">
        <p14:creationId xmlns:p14="http://schemas.microsoft.com/office/powerpoint/2010/main" val="590141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3339A68-8FF5-4460-8568-9DE4FC944130}" type="datetime1">
              <a:rPr lang="vi-VN" smtClean="0"/>
              <a:t>26/10/2020</a:t>
            </a:fld>
            <a:endParaRPr lang="en-US"/>
          </a:p>
        </p:txBody>
      </p:sp>
      <p:sp>
        <p:nvSpPr>
          <p:cNvPr id="8" name="Footer Placeholder 7"/>
          <p:cNvSpPr>
            <a:spLocks noGrp="1"/>
          </p:cNvSpPr>
          <p:nvPr>
            <p:ph type="ftr" sz="quarter" idx="11"/>
          </p:nvPr>
        </p:nvSpPr>
        <p:spPr/>
        <p:txBody>
          <a:bodyPr/>
          <a:lstStyle/>
          <a:p>
            <a:r>
              <a:rPr lang="en-US" smtClean="0"/>
              <a:t>HelpfulTrang</a:t>
            </a:r>
            <a:endParaRPr lang="en-US"/>
          </a:p>
        </p:txBody>
      </p:sp>
      <p:sp>
        <p:nvSpPr>
          <p:cNvPr id="9" name="Slide Number Placeholder 8"/>
          <p:cNvSpPr>
            <a:spLocks noGrp="1"/>
          </p:cNvSpPr>
          <p:nvPr>
            <p:ph type="sldNum" sz="quarter" idx="12"/>
          </p:nvPr>
        </p:nvSpPr>
        <p:spPr/>
        <p:txBody>
          <a:bodyPr/>
          <a:lstStyle/>
          <a:p>
            <a:fld id="{04A6040E-EDE4-411A-85E4-33C929BC7485}" type="slidenum">
              <a:rPr lang="en-US" smtClean="0"/>
              <a:t>‹#›</a:t>
            </a:fld>
            <a:endParaRPr lang="en-US"/>
          </a:p>
        </p:txBody>
      </p:sp>
    </p:spTree>
    <p:extLst>
      <p:ext uri="{BB962C8B-B14F-4D97-AF65-F5344CB8AC3E}">
        <p14:creationId xmlns:p14="http://schemas.microsoft.com/office/powerpoint/2010/main" val="2408856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84A797C-0ADE-4691-8070-C729755DE83C}" type="datetime1">
              <a:rPr lang="vi-VN" smtClean="0"/>
              <a:t>26/10/2020</a:t>
            </a:fld>
            <a:endParaRPr lang="en-US"/>
          </a:p>
        </p:txBody>
      </p:sp>
      <p:sp>
        <p:nvSpPr>
          <p:cNvPr id="4" name="Footer Placeholder 3"/>
          <p:cNvSpPr>
            <a:spLocks noGrp="1"/>
          </p:cNvSpPr>
          <p:nvPr>
            <p:ph type="ftr" sz="quarter" idx="11"/>
          </p:nvPr>
        </p:nvSpPr>
        <p:spPr/>
        <p:txBody>
          <a:bodyPr/>
          <a:lstStyle/>
          <a:p>
            <a:r>
              <a:rPr lang="en-US" smtClean="0"/>
              <a:t>HelpfulTrang</a:t>
            </a:r>
            <a:endParaRPr lang="en-US"/>
          </a:p>
        </p:txBody>
      </p:sp>
      <p:sp>
        <p:nvSpPr>
          <p:cNvPr id="5" name="Slide Number Placeholder 4"/>
          <p:cNvSpPr>
            <a:spLocks noGrp="1"/>
          </p:cNvSpPr>
          <p:nvPr>
            <p:ph type="sldNum" sz="quarter" idx="12"/>
          </p:nvPr>
        </p:nvSpPr>
        <p:spPr/>
        <p:txBody>
          <a:bodyPr/>
          <a:lstStyle/>
          <a:p>
            <a:fld id="{04A6040E-EDE4-411A-85E4-33C929BC7485}" type="slidenum">
              <a:rPr lang="en-US" smtClean="0"/>
              <a:t>‹#›</a:t>
            </a:fld>
            <a:endParaRPr lang="en-US"/>
          </a:p>
        </p:txBody>
      </p:sp>
    </p:spTree>
    <p:extLst>
      <p:ext uri="{BB962C8B-B14F-4D97-AF65-F5344CB8AC3E}">
        <p14:creationId xmlns:p14="http://schemas.microsoft.com/office/powerpoint/2010/main" val="2679405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6B3F6D-005F-4A59-BC7B-EAE773165183}" type="datetime1">
              <a:rPr lang="vi-VN" smtClean="0"/>
              <a:t>26/10/2020</a:t>
            </a:fld>
            <a:endParaRPr lang="en-US"/>
          </a:p>
        </p:txBody>
      </p:sp>
      <p:sp>
        <p:nvSpPr>
          <p:cNvPr id="3" name="Footer Placeholder 2"/>
          <p:cNvSpPr>
            <a:spLocks noGrp="1"/>
          </p:cNvSpPr>
          <p:nvPr>
            <p:ph type="ftr" sz="quarter" idx="11"/>
          </p:nvPr>
        </p:nvSpPr>
        <p:spPr/>
        <p:txBody>
          <a:bodyPr/>
          <a:lstStyle/>
          <a:p>
            <a:r>
              <a:rPr lang="en-US" smtClean="0"/>
              <a:t>HelpfulTrang</a:t>
            </a:r>
            <a:endParaRPr lang="en-US"/>
          </a:p>
        </p:txBody>
      </p:sp>
      <p:sp>
        <p:nvSpPr>
          <p:cNvPr id="4" name="Slide Number Placeholder 3"/>
          <p:cNvSpPr>
            <a:spLocks noGrp="1"/>
          </p:cNvSpPr>
          <p:nvPr>
            <p:ph type="sldNum" sz="quarter" idx="12"/>
          </p:nvPr>
        </p:nvSpPr>
        <p:spPr/>
        <p:txBody>
          <a:bodyPr/>
          <a:lstStyle/>
          <a:p>
            <a:fld id="{04A6040E-EDE4-411A-85E4-33C929BC7485}" type="slidenum">
              <a:rPr lang="en-US" smtClean="0"/>
              <a:t>‹#›</a:t>
            </a:fld>
            <a:endParaRPr lang="en-US"/>
          </a:p>
        </p:txBody>
      </p:sp>
    </p:spTree>
    <p:extLst>
      <p:ext uri="{BB962C8B-B14F-4D97-AF65-F5344CB8AC3E}">
        <p14:creationId xmlns:p14="http://schemas.microsoft.com/office/powerpoint/2010/main" val="4079856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A158612-CB00-456D-87DB-8ABDDF941CFD}" type="datetime1">
              <a:rPr lang="vi-VN" smtClean="0"/>
              <a:t>26/10/2020</a:t>
            </a:fld>
            <a:endParaRPr lang="en-US"/>
          </a:p>
        </p:txBody>
      </p:sp>
      <p:sp>
        <p:nvSpPr>
          <p:cNvPr id="6" name="Footer Placeholder 5"/>
          <p:cNvSpPr>
            <a:spLocks noGrp="1"/>
          </p:cNvSpPr>
          <p:nvPr>
            <p:ph type="ftr" sz="quarter" idx="11"/>
          </p:nvPr>
        </p:nvSpPr>
        <p:spPr/>
        <p:txBody>
          <a:bodyPr/>
          <a:lstStyle/>
          <a:p>
            <a:r>
              <a:rPr lang="en-US" smtClean="0"/>
              <a:t>HelpfulTrang</a:t>
            </a:r>
            <a:endParaRPr lang="en-US"/>
          </a:p>
        </p:txBody>
      </p:sp>
      <p:sp>
        <p:nvSpPr>
          <p:cNvPr id="7" name="Slide Number Placeholder 6"/>
          <p:cNvSpPr>
            <a:spLocks noGrp="1"/>
          </p:cNvSpPr>
          <p:nvPr>
            <p:ph type="sldNum" sz="quarter" idx="12"/>
          </p:nvPr>
        </p:nvSpPr>
        <p:spPr/>
        <p:txBody>
          <a:bodyPr/>
          <a:lstStyle/>
          <a:p>
            <a:fld id="{04A6040E-EDE4-411A-85E4-33C929BC7485}" type="slidenum">
              <a:rPr lang="en-US" smtClean="0"/>
              <a:t>‹#›</a:t>
            </a:fld>
            <a:endParaRPr lang="en-US"/>
          </a:p>
        </p:txBody>
      </p:sp>
    </p:spTree>
    <p:extLst>
      <p:ext uri="{BB962C8B-B14F-4D97-AF65-F5344CB8AC3E}">
        <p14:creationId xmlns:p14="http://schemas.microsoft.com/office/powerpoint/2010/main" val="28487419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1A40E4F-0A16-4C81-A147-69A33A487481}" type="datetime1">
              <a:rPr lang="vi-VN" smtClean="0"/>
              <a:t>26/10/2020</a:t>
            </a:fld>
            <a:endParaRPr lang="en-US"/>
          </a:p>
        </p:txBody>
      </p:sp>
      <p:sp>
        <p:nvSpPr>
          <p:cNvPr id="6" name="Footer Placeholder 5"/>
          <p:cNvSpPr>
            <a:spLocks noGrp="1"/>
          </p:cNvSpPr>
          <p:nvPr>
            <p:ph type="ftr" sz="quarter" idx="11"/>
          </p:nvPr>
        </p:nvSpPr>
        <p:spPr/>
        <p:txBody>
          <a:bodyPr/>
          <a:lstStyle/>
          <a:p>
            <a:r>
              <a:rPr lang="en-US" smtClean="0"/>
              <a:t>HelpfulTrang</a:t>
            </a:r>
            <a:endParaRPr lang="en-US"/>
          </a:p>
        </p:txBody>
      </p:sp>
      <p:sp>
        <p:nvSpPr>
          <p:cNvPr id="7" name="Slide Number Placeholder 6"/>
          <p:cNvSpPr>
            <a:spLocks noGrp="1"/>
          </p:cNvSpPr>
          <p:nvPr>
            <p:ph type="sldNum" sz="quarter" idx="12"/>
          </p:nvPr>
        </p:nvSpPr>
        <p:spPr/>
        <p:txBody>
          <a:bodyPr/>
          <a:lstStyle/>
          <a:p>
            <a:fld id="{04A6040E-EDE4-411A-85E4-33C929BC7485}" type="slidenum">
              <a:rPr lang="en-US" smtClean="0"/>
              <a:t>‹#›</a:t>
            </a:fld>
            <a:endParaRPr lang="en-US"/>
          </a:p>
        </p:txBody>
      </p:sp>
    </p:spTree>
    <p:extLst>
      <p:ext uri="{BB962C8B-B14F-4D97-AF65-F5344CB8AC3E}">
        <p14:creationId xmlns:p14="http://schemas.microsoft.com/office/powerpoint/2010/main" val="37673402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17000" b="-1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CFF123-DAA7-47D4-BD4A-A081BA8FED04}" type="datetime1">
              <a:rPr lang="vi-VN" smtClean="0"/>
              <a:t>26/10/2020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HelpfulTrang</a:t>
            </a:r>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A6040E-EDE4-411A-85E4-33C929BC7485}" type="slidenum">
              <a:rPr lang="en-US" smtClean="0"/>
              <a:t>‹#›</a:t>
            </a:fld>
            <a:endParaRPr lang="en-US"/>
          </a:p>
        </p:txBody>
      </p:sp>
    </p:spTree>
    <p:extLst>
      <p:ext uri="{BB962C8B-B14F-4D97-AF65-F5344CB8AC3E}">
        <p14:creationId xmlns:p14="http://schemas.microsoft.com/office/powerpoint/2010/main" val="2593410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wma"/><Relationship Id="rId1" Type="http://schemas.microsoft.com/office/2007/relationships/media" Target="../media/media20.wma"/><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wma"/><Relationship Id="rId1" Type="http://schemas.microsoft.com/office/2007/relationships/media" Target="../media/media21.wma"/><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23.wma"/><Relationship Id="rId7" Type="http://schemas.openxmlformats.org/officeDocument/2006/relationships/slideLayout" Target="../slideLayouts/slideLayout2.xml"/><Relationship Id="rId2" Type="http://schemas.openxmlformats.org/officeDocument/2006/relationships/audio" Target="../media/media22.wma"/><Relationship Id="rId1" Type="http://schemas.microsoft.com/office/2007/relationships/media" Target="../media/media22.wma"/><Relationship Id="rId6" Type="http://schemas.openxmlformats.org/officeDocument/2006/relationships/audio" Target="../media/media24.wma"/><Relationship Id="rId5" Type="http://schemas.microsoft.com/office/2007/relationships/media" Target="../media/media24.wma"/><Relationship Id="rId4" Type="http://schemas.openxmlformats.org/officeDocument/2006/relationships/audio" Target="../media/media23.wma"/></Relationships>
</file>

<file path=ppt/slides/_rels/slide17.xml.rels><?xml version="1.0" encoding="UTF-8" standalone="yes"?>
<Relationships xmlns="http://schemas.openxmlformats.org/package/2006/relationships"><Relationship Id="rId3" Type="http://schemas.microsoft.com/office/2007/relationships/media" Target="../media/media26.wma"/><Relationship Id="rId2" Type="http://schemas.openxmlformats.org/officeDocument/2006/relationships/audio" Target="../media/media25.wma"/><Relationship Id="rId1" Type="http://schemas.microsoft.com/office/2007/relationships/media" Target="../media/media25.wma"/><Relationship Id="rId6" Type="http://schemas.openxmlformats.org/officeDocument/2006/relationships/image" Target="../media/image3.png"/><Relationship Id="rId5" Type="http://schemas.openxmlformats.org/officeDocument/2006/relationships/slideLayout" Target="../slideLayouts/slideLayout2.xml"/><Relationship Id="rId4" Type="http://schemas.openxmlformats.org/officeDocument/2006/relationships/audio" Target="../media/media26.wma"/></Relationships>
</file>

<file path=ppt/slides/_rels/slide18.xml.rels><?xml version="1.0" encoding="UTF-8" standalone="yes"?>
<Relationships xmlns="http://schemas.openxmlformats.org/package/2006/relationships"><Relationship Id="rId3" Type="http://schemas.microsoft.com/office/2007/relationships/media" Target="../media/media28.wma"/><Relationship Id="rId2" Type="http://schemas.openxmlformats.org/officeDocument/2006/relationships/audio" Target="../media/media27.wma"/><Relationship Id="rId1" Type="http://schemas.microsoft.com/office/2007/relationships/media" Target="../media/media27.wma"/><Relationship Id="rId6" Type="http://schemas.openxmlformats.org/officeDocument/2006/relationships/image" Target="../media/image3.png"/><Relationship Id="rId5" Type="http://schemas.openxmlformats.org/officeDocument/2006/relationships/slideLayout" Target="../slideLayouts/slideLayout2.xml"/><Relationship Id="rId4" Type="http://schemas.openxmlformats.org/officeDocument/2006/relationships/audio" Target="../media/media28.wma"/></Relationships>
</file>

<file path=ppt/slides/_rels/slide19.xml.rels><?xml version="1.0" encoding="UTF-8" standalone="yes"?>
<Relationships xmlns="http://schemas.openxmlformats.org/package/2006/relationships"><Relationship Id="rId3" Type="http://schemas.microsoft.com/office/2007/relationships/media" Target="../media/media30.wma"/><Relationship Id="rId2" Type="http://schemas.openxmlformats.org/officeDocument/2006/relationships/audio" Target="../media/media29.wma"/><Relationship Id="rId1" Type="http://schemas.microsoft.com/office/2007/relationships/media" Target="../media/media29.wma"/><Relationship Id="rId6" Type="http://schemas.openxmlformats.org/officeDocument/2006/relationships/image" Target="../media/image3.png"/><Relationship Id="rId5" Type="http://schemas.openxmlformats.org/officeDocument/2006/relationships/slideLayout" Target="../slideLayouts/slideLayout2.xml"/><Relationship Id="rId4" Type="http://schemas.openxmlformats.org/officeDocument/2006/relationships/audio" Target="../media/media30.wma"/></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1.wma"/><Relationship Id="rId1" Type="http://schemas.microsoft.com/office/2007/relationships/media" Target="../media/media31.wma"/><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microsoft.com/office/2007/relationships/media" Target="../media/media33.wma"/><Relationship Id="rId2" Type="http://schemas.openxmlformats.org/officeDocument/2006/relationships/audio" Target="../media/media32.wma"/><Relationship Id="rId1" Type="http://schemas.microsoft.com/office/2007/relationships/media" Target="../media/media32.wma"/><Relationship Id="rId6" Type="http://schemas.openxmlformats.org/officeDocument/2006/relationships/image" Target="../media/image3.png"/><Relationship Id="rId5" Type="http://schemas.openxmlformats.org/officeDocument/2006/relationships/slideLayout" Target="../slideLayouts/slideLayout2.xml"/><Relationship Id="rId4" Type="http://schemas.openxmlformats.org/officeDocument/2006/relationships/audio" Target="../media/media33.wma"/></Relationships>
</file>

<file path=ppt/slides/_rels/slide22.xml.rels><?xml version="1.0" encoding="UTF-8" standalone="yes"?>
<Relationships xmlns="http://schemas.openxmlformats.org/package/2006/relationships"><Relationship Id="rId3" Type="http://schemas.microsoft.com/office/2007/relationships/media" Target="../media/media35.wma"/><Relationship Id="rId2" Type="http://schemas.openxmlformats.org/officeDocument/2006/relationships/audio" Target="../media/media34.wma"/><Relationship Id="rId1" Type="http://schemas.microsoft.com/office/2007/relationships/media" Target="../media/media34.wma"/><Relationship Id="rId6" Type="http://schemas.openxmlformats.org/officeDocument/2006/relationships/image" Target="../media/image3.png"/><Relationship Id="rId5" Type="http://schemas.openxmlformats.org/officeDocument/2006/relationships/slideLayout" Target="../slideLayouts/slideLayout2.xml"/><Relationship Id="rId4" Type="http://schemas.openxmlformats.org/officeDocument/2006/relationships/audio" Target="../media/media35.wma"/></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6.wma"/><Relationship Id="rId1" Type="http://schemas.microsoft.com/office/2007/relationships/media" Target="../media/media36.wma"/><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7.wma"/><Relationship Id="rId1" Type="http://schemas.microsoft.com/office/2007/relationships/media" Target="../media/media37.wm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5.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2.wma"/><Relationship Id="rId7" Type="http://schemas.openxmlformats.org/officeDocument/2006/relationships/slideLayout" Target="../slideLayouts/slideLayout2.xml"/><Relationship Id="rId2" Type="http://schemas.openxmlformats.org/officeDocument/2006/relationships/audio" Target="../media/media1.wma"/><Relationship Id="rId1" Type="http://schemas.microsoft.com/office/2007/relationships/media" Target="../media/media1.wma"/><Relationship Id="rId6" Type="http://schemas.openxmlformats.org/officeDocument/2006/relationships/audio" Target="../media/media3.wma"/><Relationship Id="rId5" Type="http://schemas.microsoft.com/office/2007/relationships/media" Target="../media/media3.wma"/><Relationship Id="rId4" Type="http://schemas.openxmlformats.org/officeDocument/2006/relationships/audio" Target="../media/media2.wma"/></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8.wma"/><Relationship Id="rId1" Type="http://schemas.microsoft.com/office/2007/relationships/media" Target="../media/media38.wma"/><Relationship Id="rId4" Type="http://schemas.openxmlformats.org/officeDocument/2006/relationships/image" Target="../media/image3.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9.wma"/><Relationship Id="rId1" Type="http://schemas.microsoft.com/office/2007/relationships/media" Target="../media/media39.wma"/><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0.wma"/><Relationship Id="rId1" Type="http://schemas.microsoft.com/office/2007/relationships/media" Target="../media/media40.wma"/><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1.wma"/><Relationship Id="rId1" Type="http://schemas.microsoft.com/office/2007/relationships/media" Target="../media/media41.wma"/><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2.wma"/><Relationship Id="rId1" Type="http://schemas.microsoft.com/office/2007/relationships/media" Target="../media/media42.wma"/><Relationship Id="rId4" Type="http://schemas.openxmlformats.org/officeDocument/2006/relationships/image" Target="../media/image3.pn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3.wma"/><Relationship Id="rId1" Type="http://schemas.microsoft.com/office/2007/relationships/media" Target="../media/media43.wma"/><Relationship Id="rId4" Type="http://schemas.openxmlformats.org/officeDocument/2006/relationships/image" Target="../media/image3.png"/></Relationships>
</file>

<file path=ppt/slides/_rels/slide39.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wma"/><Relationship Id="rId1" Type="http://schemas.microsoft.com/office/2007/relationships/media" Target="../media/media4.wma"/><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media" Target="../media/media6.wma"/><Relationship Id="rId2" Type="http://schemas.openxmlformats.org/officeDocument/2006/relationships/audio" Target="../media/media5.wma"/><Relationship Id="rId1" Type="http://schemas.microsoft.com/office/2007/relationships/media" Target="../media/media5.wma"/><Relationship Id="rId6" Type="http://schemas.openxmlformats.org/officeDocument/2006/relationships/image" Target="../media/image3.png"/><Relationship Id="rId5" Type="http://schemas.openxmlformats.org/officeDocument/2006/relationships/slideLayout" Target="../slideLayouts/slideLayout2.xml"/><Relationship Id="rId4" Type="http://schemas.openxmlformats.org/officeDocument/2006/relationships/audio" Target="../media/media6.wma"/></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8.wma"/><Relationship Id="rId7" Type="http://schemas.openxmlformats.org/officeDocument/2006/relationships/slideLayout" Target="../slideLayouts/slideLayout2.xml"/><Relationship Id="rId2" Type="http://schemas.openxmlformats.org/officeDocument/2006/relationships/audio" Target="../media/media7.wma"/><Relationship Id="rId1" Type="http://schemas.microsoft.com/office/2007/relationships/media" Target="../media/media7.wma"/><Relationship Id="rId6" Type="http://schemas.openxmlformats.org/officeDocument/2006/relationships/audio" Target="../media/media9.wma"/><Relationship Id="rId5" Type="http://schemas.microsoft.com/office/2007/relationships/media" Target="../media/media9.wma"/><Relationship Id="rId4" Type="http://schemas.openxmlformats.org/officeDocument/2006/relationships/audio" Target="../media/media8.wma"/></Relationships>
</file>

<file path=ppt/slides/_rels/slide7.xml.rels><?xml version="1.0" encoding="UTF-8" standalone="yes"?>
<Relationships xmlns="http://schemas.openxmlformats.org/package/2006/relationships"><Relationship Id="rId8" Type="http://schemas.openxmlformats.org/officeDocument/2006/relationships/audio" Target="../media/media13.wma"/><Relationship Id="rId3" Type="http://schemas.microsoft.com/office/2007/relationships/media" Target="../media/media11.wma"/><Relationship Id="rId7" Type="http://schemas.microsoft.com/office/2007/relationships/media" Target="../media/media13.wma"/><Relationship Id="rId2" Type="http://schemas.openxmlformats.org/officeDocument/2006/relationships/audio" Target="../media/media10.wma"/><Relationship Id="rId1" Type="http://schemas.microsoft.com/office/2007/relationships/media" Target="../media/media10.wma"/><Relationship Id="rId6" Type="http://schemas.openxmlformats.org/officeDocument/2006/relationships/audio" Target="../media/media12.wma"/><Relationship Id="rId5" Type="http://schemas.microsoft.com/office/2007/relationships/media" Target="../media/media12.wma"/><Relationship Id="rId10" Type="http://schemas.openxmlformats.org/officeDocument/2006/relationships/image" Target="../media/image3.png"/><Relationship Id="rId4" Type="http://schemas.openxmlformats.org/officeDocument/2006/relationships/audio" Target="../media/media11.wma"/><Relationship Id="rId9"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audio" Target="../media/media17.wma"/><Relationship Id="rId3" Type="http://schemas.microsoft.com/office/2007/relationships/media" Target="../media/media15.wma"/><Relationship Id="rId7" Type="http://schemas.microsoft.com/office/2007/relationships/media" Target="../media/media17.wma"/><Relationship Id="rId2" Type="http://schemas.openxmlformats.org/officeDocument/2006/relationships/audio" Target="../media/media14.wma"/><Relationship Id="rId1" Type="http://schemas.microsoft.com/office/2007/relationships/media" Target="../media/media14.wma"/><Relationship Id="rId6" Type="http://schemas.openxmlformats.org/officeDocument/2006/relationships/audio" Target="../media/media16.wma"/><Relationship Id="rId5" Type="http://schemas.microsoft.com/office/2007/relationships/media" Target="../media/media16.wma"/><Relationship Id="rId10" Type="http://schemas.openxmlformats.org/officeDocument/2006/relationships/image" Target="../media/image3.png"/><Relationship Id="rId4" Type="http://schemas.openxmlformats.org/officeDocument/2006/relationships/audio" Target="../media/media15.wma"/><Relationship Id="rId9"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media" Target="../media/media19.wma"/><Relationship Id="rId2" Type="http://schemas.openxmlformats.org/officeDocument/2006/relationships/audio" Target="../media/media18.wma"/><Relationship Id="rId1" Type="http://schemas.microsoft.com/office/2007/relationships/media" Target="../media/media18.wma"/><Relationship Id="rId6" Type="http://schemas.openxmlformats.org/officeDocument/2006/relationships/image" Target="../media/image3.png"/><Relationship Id="rId5" Type="http://schemas.openxmlformats.org/officeDocument/2006/relationships/slideLayout" Target="../slideLayouts/slideLayout2.xml"/><Relationship Id="rId4" Type="http://schemas.openxmlformats.org/officeDocument/2006/relationships/audio" Target="../media/media19.wm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48178"/>
          </a:xfrm>
          <a:prstGeom prst="rect">
            <a:avLst/>
          </a:prstGeom>
        </p:spPr>
      </p:pic>
    </p:spTree>
    <p:extLst>
      <p:ext uri="{BB962C8B-B14F-4D97-AF65-F5344CB8AC3E}">
        <p14:creationId xmlns:p14="http://schemas.microsoft.com/office/powerpoint/2010/main" val="221340505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35878"/>
          </a:xfrm>
        </p:spPr>
        <p:txBody>
          <a:bodyPr/>
          <a:lstStyle/>
          <a:p>
            <a:pPr algn="ctr"/>
            <a:r>
              <a:rPr lang="en-US" b="1" dirty="0"/>
              <a:t>CHƯƠNG TRÌNH HỌC TẠI CODEGYM</a:t>
            </a:r>
            <a:endParaRPr lang="en-US" dirty="0"/>
          </a:p>
        </p:txBody>
      </p:sp>
      <p:sp>
        <p:nvSpPr>
          <p:cNvPr id="3" name="Content Placeholder 2"/>
          <p:cNvSpPr>
            <a:spLocks noGrp="1"/>
          </p:cNvSpPr>
          <p:nvPr>
            <p:ph idx="1"/>
          </p:nvPr>
        </p:nvSpPr>
        <p:spPr>
          <a:xfrm>
            <a:off x="838200" y="1201004"/>
            <a:ext cx="10515600" cy="5254387"/>
          </a:xfrm>
        </p:spPr>
        <p:txBody>
          <a:bodyPr>
            <a:normAutofit/>
          </a:bodyPr>
          <a:lstStyle/>
          <a:p>
            <a:pPr marL="0" indent="0">
              <a:buNone/>
            </a:pPr>
            <a:r>
              <a:rPr lang="en-US" b="1" dirty="0" err="1" smtClean="0"/>
              <a:t>Câu</a:t>
            </a:r>
            <a:r>
              <a:rPr lang="en-US" b="1" dirty="0" smtClean="0"/>
              <a:t> </a:t>
            </a:r>
            <a:r>
              <a:rPr lang="en-US" b="1" dirty="0" err="1" smtClean="0"/>
              <a:t>mở</a:t>
            </a:r>
            <a:r>
              <a:rPr lang="en-US" b="1" dirty="0" smtClean="0"/>
              <a:t> </a:t>
            </a:r>
            <a:r>
              <a:rPr lang="en-US" b="1" dirty="0" err="1" smtClean="0"/>
              <a:t>đầu</a:t>
            </a:r>
            <a:r>
              <a:rPr lang="en-US" b="1" dirty="0" smtClean="0"/>
              <a:t>:</a:t>
            </a:r>
            <a:r>
              <a:rPr lang="en-US" dirty="0" smtClean="0"/>
              <a:t/>
            </a:r>
            <a:br>
              <a:rPr lang="en-US" dirty="0" smtClean="0"/>
            </a:br>
            <a:endParaRPr lang="en-US" dirty="0" smtClean="0"/>
          </a:p>
          <a:p>
            <a:pPr marL="0" indent="0">
              <a:buNone/>
            </a:pPr>
            <a:r>
              <a:rPr lang="en-US" dirty="0" smtClean="0"/>
              <a:t>I took Java </a:t>
            </a:r>
            <a:r>
              <a:rPr lang="en-US" dirty="0" err="1" smtClean="0"/>
              <a:t>Bootcamp</a:t>
            </a:r>
            <a:r>
              <a:rPr lang="en-US" dirty="0" smtClean="0"/>
              <a:t> 2020 at CODEGYM. The course lasts 6 months.</a:t>
            </a:r>
          </a:p>
          <a:p>
            <a:pPr marL="0" indent="0">
              <a:buNone/>
            </a:pPr>
            <a:r>
              <a:rPr lang="en-US" dirty="0" err="1" smtClean="0"/>
              <a:t>Tôi</a:t>
            </a:r>
            <a:r>
              <a:rPr lang="en-US" dirty="0" smtClean="0"/>
              <a:t> </a:t>
            </a:r>
            <a:r>
              <a:rPr lang="en-US" dirty="0" err="1" smtClean="0"/>
              <a:t>đã</a:t>
            </a:r>
            <a:r>
              <a:rPr lang="en-US" dirty="0" smtClean="0"/>
              <a:t> </a:t>
            </a:r>
            <a:r>
              <a:rPr lang="en-US" dirty="0" err="1" smtClean="0"/>
              <a:t>học</a:t>
            </a:r>
            <a:r>
              <a:rPr lang="en-US" dirty="0" smtClean="0"/>
              <a:t> </a:t>
            </a:r>
            <a:r>
              <a:rPr lang="en-US" dirty="0" err="1" smtClean="0"/>
              <a:t>khóa</a:t>
            </a:r>
            <a:r>
              <a:rPr lang="en-US" dirty="0" smtClean="0"/>
              <a:t> Java </a:t>
            </a:r>
            <a:r>
              <a:rPr lang="en-US" dirty="0" err="1" smtClean="0"/>
              <a:t>Bootcamp</a:t>
            </a:r>
            <a:r>
              <a:rPr lang="en-US" dirty="0" smtClean="0"/>
              <a:t> 2020 </a:t>
            </a:r>
            <a:r>
              <a:rPr lang="en-US" dirty="0" err="1" smtClean="0"/>
              <a:t>tại</a:t>
            </a:r>
            <a:r>
              <a:rPr lang="en-US" dirty="0" smtClean="0"/>
              <a:t> CODEGYM. </a:t>
            </a:r>
            <a:r>
              <a:rPr lang="en-US" dirty="0" err="1" smtClean="0"/>
              <a:t>Khóa</a:t>
            </a:r>
            <a:r>
              <a:rPr lang="en-US" dirty="0" smtClean="0"/>
              <a:t> </a:t>
            </a:r>
            <a:r>
              <a:rPr lang="en-US" dirty="0" err="1" smtClean="0"/>
              <a:t>học</a:t>
            </a:r>
            <a:r>
              <a:rPr lang="en-US" dirty="0" smtClean="0"/>
              <a:t> </a:t>
            </a:r>
            <a:r>
              <a:rPr lang="en-US" dirty="0" err="1" smtClean="0"/>
              <a:t>kéo</a:t>
            </a:r>
            <a:r>
              <a:rPr lang="en-US" dirty="0" smtClean="0"/>
              <a:t> </a:t>
            </a:r>
            <a:r>
              <a:rPr lang="en-US" dirty="0" err="1" smtClean="0"/>
              <a:t>dài</a:t>
            </a:r>
            <a:r>
              <a:rPr lang="en-US" dirty="0" smtClean="0"/>
              <a:t> 6 </a:t>
            </a:r>
            <a:r>
              <a:rPr lang="en-US" dirty="0" err="1" smtClean="0"/>
              <a:t>tháng</a:t>
            </a:r>
            <a:r>
              <a:rPr lang="en-US" dirty="0" smtClean="0"/>
              <a:t>.</a:t>
            </a:r>
          </a:p>
          <a:p>
            <a:pPr marL="0" indent="0">
              <a:buNone/>
            </a:pPr>
            <a:endParaRPr lang="en-US" dirty="0"/>
          </a:p>
          <a:p>
            <a:pPr marL="0" indent="0">
              <a:buNone/>
            </a:pPr>
            <a:r>
              <a:rPr lang="en-US" dirty="0" smtClean="0"/>
              <a:t>I have learnt a lot after the course.</a:t>
            </a:r>
          </a:p>
          <a:p>
            <a:pPr marL="0" indent="0">
              <a:buNone/>
            </a:pPr>
            <a:r>
              <a:rPr lang="en-US" dirty="0" err="1" smtClean="0"/>
              <a:t>Tôi</a:t>
            </a:r>
            <a:r>
              <a:rPr lang="en-US" dirty="0" smtClean="0"/>
              <a:t> </a:t>
            </a:r>
            <a:r>
              <a:rPr lang="en-US" dirty="0" err="1" smtClean="0"/>
              <a:t>đã</a:t>
            </a:r>
            <a:r>
              <a:rPr lang="en-US" dirty="0" smtClean="0"/>
              <a:t> </a:t>
            </a:r>
            <a:r>
              <a:rPr lang="en-US" dirty="0" err="1" smtClean="0"/>
              <a:t>học</a:t>
            </a:r>
            <a:r>
              <a:rPr lang="en-US" dirty="0" smtClean="0"/>
              <a:t> </a:t>
            </a:r>
            <a:r>
              <a:rPr lang="en-US" dirty="0" err="1" smtClean="0"/>
              <a:t>được</a:t>
            </a:r>
            <a:r>
              <a:rPr lang="en-US" dirty="0" smtClean="0"/>
              <a:t> </a:t>
            </a:r>
            <a:r>
              <a:rPr lang="en-US" dirty="0" err="1" smtClean="0"/>
              <a:t>rất</a:t>
            </a:r>
            <a:r>
              <a:rPr lang="en-US" dirty="0" smtClean="0"/>
              <a:t> </a:t>
            </a:r>
            <a:r>
              <a:rPr lang="en-US" dirty="0" err="1" smtClean="0"/>
              <a:t>nhiều</a:t>
            </a:r>
            <a:r>
              <a:rPr lang="en-US" dirty="0" smtClean="0"/>
              <a:t> </a:t>
            </a:r>
            <a:r>
              <a:rPr lang="en-US" dirty="0" err="1" smtClean="0"/>
              <a:t>sau</a:t>
            </a:r>
            <a:r>
              <a:rPr lang="en-US" dirty="0" smtClean="0"/>
              <a:t> </a:t>
            </a:r>
            <a:r>
              <a:rPr lang="en-US" dirty="0" err="1" smtClean="0"/>
              <a:t>khóa</a:t>
            </a:r>
            <a:r>
              <a:rPr lang="en-US" dirty="0" smtClean="0"/>
              <a:t> </a:t>
            </a:r>
            <a:r>
              <a:rPr lang="en-US" dirty="0" err="1" smtClean="0"/>
              <a:t>học</a:t>
            </a:r>
            <a:r>
              <a:rPr lang="en-US" dirty="0" smtClean="0"/>
              <a:t>.</a:t>
            </a:r>
          </a:p>
          <a:p>
            <a:pPr marL="0" indent="0">
              <a:buNone/>
            </a:pPr>
            <a:endParaRPr lang="en-US" dirty="0"/>
          </a:p>
          <a:p>
            <a:pPr marL="0" indent="0">
              <a:buNone/>
            </a:pPr>
            <a:endParaRPr lang="en-US" dirty="0" smtClean="0"/>
          </a:p>
          <a:p>
            <a:pPr marL="0" indent="0">
              <a:buNone/>
            </a:pPr>
            <a:endParaRPr lang="en-US" dirty="0"/>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10</a:t>
            </a:fld>
            <a:endParaRPr lang="en-US"/>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647296" y="3984009"/>
            <a:ext cx="609600" cy="609600"/>
          </a:xfrm>
          <a:prstGeom prst="rect">
            <a:avLst/>
          </a:prstGeom>
        </p:spPr>
      </p:pic>
    </p:spTree>
    <p:extLst>
      <p:ext uri="{BB962C8B-B14F-4D97-AF65-F5344CB8AC3E}">
        <p14:creationId xmlns:p14="http://schemas.microsoft.com/office/powerpoint/2010/main" val="22298022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517"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CHƯƠNG TRÌNH HỌC TẠI CODEGYM</a:t>
            </a:r>
            <a:endParaRPr lang="en-US" dirty="0"/>
          </a:p>
        </p:txBody>
      </p:sp>
      <p:sp>
        <p:nvSpPr>
          <p:cNvPr id="3" name="Content Placeholder 2"/>
          <p:cNvSpPr>
            <a:spLocks noGrp="1"/>
          </p:cNvSpPr>
          <p:nvPr>
            <p:ph idx="1"/>
          </p:nvPr>
        </p:nvSpPr>
        <p:spPr>
          <a:xfrm>
            <a:off x="838200" y="1487606"/>
            <a:ext cx="10515600" cy="4689357"/>
          </a:xfrm>
        </p:spPr>
        <p:txBody>
          <a:bodyPr>
            <a:normAutofit fontScale="92500" lnSpcReduction="10000"/>
          </a:bodyPr>
          <a:lstStyle/>
          <a:p>
            <a:pPr marL="0" indent="0">
              <a:buNone/>
            </a:pPr>
            <a:r>
              <a:rPr lang="en-US" b="1" dirty="0" err="1"/>
              <a:t>Những</a:t>
            </a:r>
            <a:r>
              <a:rPr lang="en-US" b="1" dirty="0"/>
              <a:t> </a:t>
            </a:r>
            <a:r>
              <a:rPr lang="en-US" b="1" dirty="0" err="1"/>
              <a:t>cụm</a:t>
            </a:r>
            <a:r>
              <a:rPr lang="en-US" b="1" dirty="0"/>
              <a:t> </a:t>
            </a:r>
            <a:r>
              <a:rPr lang="en-US" b="1" dirty="0" err="1"/>
              <a:t>từ</a:t>
            </a:r>
            <a:r>
              <a:rPr lang="en-US" b="1" dirty="0"/>
              <a:t> </a:t>
            </a:r>
            <a:r>
              <a:rPr lang="en-US" b="1" dirty="0" err="1"/>
              <a:t>đi</a:t>
            </a:r>
            <a:r>
              <a:rPr lang="en-US" b="1" dirty="0"/>
              <a:t> </a:t>
            </a:r>
            <a:r>
              <a:rPr lang="en-US" b="1" dirty="0" err="1"/>
              <a:t>cùng</a:t>
            </a:r>
            <a:r>
              <a:rPr lang="en-US" b="1" dirty="0"/>
              <a:t>:</a:t>
            </a:r>
          </a:p>
          <a:p>
            <a:r>
              <a:rPr lang="en-US" dirty="0"/>
              <a:t>I am good at + V-</a:t>
            </a:r>
            <a:r>
              <a:rPr lang="en-US" dirty="0" err="1"/>
              <a:t>ing</a:t>
            </a:r>
            <a:r>
              <a:rPr lang="en-US" dirty="0"/>
              <a:t> /N : </a:t>
            </a:r>
            <a:r>
              <a:rPr lang="en-US" dirty="0" err="1"/>
              <a:t>tôi</a:t>
            </a:r>
            <a:r>
              <a:rPr lang="en-US" dirty="0"/>
              <a:t> </a:t>
            </a:r>
            <a:r>
              <a:rPr lang="en-US" dirty="0" err="1"/>
              <a:t>giỏi</a:t>
            </a:r>
            <a:r>
              <a:rPr lang="en-US" dirty="0"/>
              <a:t> </a:t>
            </a:r>
            <a:r>
              <a:rPr lang="en-US" dirty="0" err="1"/>
              <a:t>về</a:t>
            </a:r>
            <a:r>
              <a:rPr lang="en-US" dirty="0"/>
              <a:t>……</a:t>
            </a:r>
          </a:p>
          <a:p>
            <a:r>
              <a:rPr lang="en-US" dirty="0"/>
              <a:t>I am pretty good at + V-</a:t>
            </a:r>
            <a:r>
              <a:rPr lang="en-US" dirty="0" err="1"/>
              <a:t>ing</a:t>
            </a:r>
            <a:r>
              <a:rPr lang="en-US" dirty="0"/>
              <a:t> /N : </a:t>
            </a:r>
            <a:r>
              <a:rPr lang="en-US" dirty="0" err="1"/>
              <a:t>tôi</a:t>
            </a:r>
            <a:r>
              <a:rPr lang="en-US" dirty="0"/>
              <a:t> </a:t>
            </a:r>
            <a:r>
              <a:rPr lang="en-US" dirty="0" err="1"/>
              <a:t>khá</a:t>
            </a:r>
            <a:r>
              <a:rPr lang="en-US" dirty="0"/>
              <a:t> </a:t>
            </a:r>
            <a:r>
              <a:rPr lang="en-US" dirty="0" err="1"/>
              <a:t>giỏi</a:t>
            </a:r>
            <a:r>
              <a:rPr lang="en-US" dirty="0"/>
              <a:t> </a:t>
            </a:r>
            <a:r>
              <a:rPr lang="en-US" dirty="0" err="1"/>
              <a:t>về</a:t>
            </a:r>
            <a:r>
              <a:rPr lang="en-US" dirty="0"/>
              <a:t>……</a:t>
            </a:r>
          </a:p>
          <a:p>
            <a:r>
              <a:rPr lang="en-US" dirty="0"/>
              <a:t>I can / I am able to + Vo : </a:t>
            </a:r>
            <a:r>
              <a:rPr lang="en-US" dirty="0" err="1"/>
              <a:t>tôi</a:t>
            </a:r>
            <a:r>
              <a:rPr lang="en-US" dirty="0"/>
              <a:t> </a:t>
            </a:r>
            <a:r>
              <a:rPr lang="en-US" dirty="0" err="1"/>
              <a:t>có</a:t>
            </a:r>
            <a:r>
              <a:rPr lang="en-US" dirty="0"/>
              <a:t> </a:t>
            </a:r>
            <a:r>
              <a:rPr lang="en-US" dirty="0" err="1"/>
              <a:t>thể</a:t>
            </a:r>
            <a:endParaRPr lang="en-US" dirty="0"/>
          </a:p>
          <a:p>
            <a:r>
              <a:rPr lang="en-US" dirty="0"/>
              <a:t>I have skills in/at = I am skillful at + V-</a:t>
            </a:r>
            <a:r>
              <a:rPr lang="en-US" dirty="0" err="1"/>
              <a:t>ing</a:t>
            </a:r>
            <a:r>
              <a:rPr lang="en-US" dirty="0"/>
              <a:t>/N: </a:t>
            </a:r>
            <a:r>
              <a:rPr lang="en-US" dirty="0" err="1"/>
              <a:t>tôi</a:t>
            </a:r>
            <a:r>
              <a:rPr lang="en-US" dirty="0"/>
              <a:t> </a:t>
            </a:r>
            <a:r>
              <a:rPr lang="en-US" dirty="0" err="1"/>
              <a:t>có</a:t>
            </a:r>
            <a:r>
              <a:rPr lang="en-US" dirty="0"/>
              <a:t> </a:t>
            </a:r>
            <a:r>
              <a:rPr lang="en-US" dirty="0" err="1"/>
              <a:t>khả</a:t>
            </a:r>
            <a:r>
              <a:rPr lang="en-US" dirty="0"/>
              <a:t> </a:t>
            </a:r>
            <a:r>
              <a:rPr lang="en-US" dirty="0" err="1"/>
              <a:t>năng</a:t>
            </a:r>
            <a:r>
              <a:rPr lang="en-US" dirty="0"/>
              <a:t>….</a:t>
            </a:r>
          </a:p>
          <a:p>
            <a:r>
              <a:rPr lang="en-US" dirty="0"/>
              <a:t>Besides : </a:t>
            </a:r>
            <a:r>
              <a:rPr lang="en-US" dirty="0" err="1"/>
              <a:t>bên</a:t>
            </a:r>
            <a:r>
              <a:rPr lang="en-US" dirty="0"/>
              <a:t> </a:t>
            </a:r>
            <a:r>
              <a:rPr lang="en-US" dirty="0" err="1"/>
              <a:t>cạnh</a:t>
            </a:r>
            <a:r>
              <a:rPr lang="en-US" dirty="0"/>
              <a:t> </a:t>
            </a:r>
            <a:r>
              <a:rPr lang="en-US" dirty="0" err="1"/>
              <a:t>đó</a:t>
            </a:r>
            <a:endParaRPr lang="en-US" dirty="0"/>
          </a:p>
          <a:p>
            <a:r>
              <a:rPr lang="en-US" dirty="0"/>
              <a:t>Additionally: </a:t>
            </a:r>
            <a:r>
              <a:rPr lang="en-US" dirty="0" err="1"/>
              <a:t>ngoài</a:t>
            </a:r>
            <a:r>
              <a:rPr lang="en-US" dirty="0"/>
              <a:t> </a:t>
            </a:r>
            <a:r>
              <a:rPr lang="en-US" dirty="0" err="1"/>
              <a:t>ra</a:t>
            </a:r>
            <a:r>
              <a:rPr lang="en-US" dirty="0"/>
              <a:t>, </a:t>
            </a:r>
            <a:r>
              <a:rPr lang="en-US" dirty="0" err="1"/>
              <a:t>thêm</a:t>
            </a:r>
            <a:r>
              <a:rPr lang="en-US" dirty="0"/>
              <a:t> </a:t>
            </a:r>
            <a:r>
              <a:rPr lang="en-US" dirty="0" err="1"/>
              <a:t>nữa</a:t>
            </a:r>
            <a:r>
              <a:rPr lang="en-US" dirty="0"/>
              <a:t> </a:t>
            </a:r>
          </a:p>
          <a:p>
            <a:r>
              <a:rPr lang="en-US" dirty="0"/>
              <a:t>Also: </a:t>
            </a:r>
            <a:r>
              <a:rPr lang="en-US" dirty="0" err="1"/>
              <a:t>cũng</a:t>
            </a:r>
            <a:r>
              <a:rPr lang="en-US" dirty="0"/>
              <a:t> </a:t>
            </a:r>
          </a:p>
          <a:p>
            <a:r>
              <a:rPr lang="en-US" dirty="0"/>
              <a:t>One more thing I can learn after the </a:t>
            </a:r>
            <a:r>
              <a:rPr lang="en-US" dirty="0" smtClean="0"/>
              <a:t>course </a:t>
            </a:r>
            <a:r>
              <a:rPr lang="en-US" dirty="0"/>
              <a:t>is + To V/ V-</a:t>
            </a:r>
            <a:r>
              <a:rPr lang="en-US" dirty="0" err="1"/>
              <a:t>ing</a:t>
            </a:r>
            <a:r>
              <a:rPr lang="en-US" dirty="0"/>
              <a:t> </a:t>
            </a:r>
          </a:p>
          <a:p>
            <a:pPr marL="0" indent="0">
              <a:buNone/>
            </a:pPr>
            <a:r>
              <a:rPr lang="en-US" dirty="0" err="1"/>
              <a:t>Một</a:t>
            </a:r>
            <a:r>
              <a:rPr lang="en-US" dirty="0"/>
              <a:t> </a:t>
            </a:r>
            <a:r>
              <a:rPr lang="en-US" dirty="0" err="1"/>
              <a:t>điều</a:t>
            </a:r>
            <a:r>
              <a:rPr lang="en-US" dirty="0"/>
              <a:t> </a:t>
            </a:r>
            <a:r>
              <a:rPr lang="en-US" dirty="0" err="1"/>
              <a:t>nữa</a:t>
            </a:r>
            <a:r>
              <a:rPr lang="en-US" dirty="0"/>
              <a:t> </a:t>
            </a:r>
            <a:r>
              <a:rPr lang="en-US" dirty="0" err="1"/>
              <a:t>tôi</a:t>
            </a:r>
            <a:r>
              <a:rPr lang="en-US" dirty="0"/>
              <a:t> </a:t>
            </a:r>
            <a:r>
              <a:rPr lang="en-US" dirty="0" err="1"/>
              <a:t>có</a:t>
            </a:r>
            <a:r>
              <a:rPr lang="en-US" dirty="0"/>
              <a:t> </a:t>
            </a:r>
            <a:r>
              <a:rPr lang="en-US" dirty="0" err="1"/>
              <a:t>thể</a:t>
            </a:r>
            <a:r>
              <a:rPr lang="en-US" dirty="0"/>
              <a:t> </a:t>
            </a:r>
            <a:r>
              <a:rPr lang="en-US" dirty="0" err="1"/>
              <a:t>học</a:t>
            </a:r>
            <a:r>
              <a:rPr lang="en-US" dirty="0"/>
              <a:t> </a:t>
            </a:r>
            <a:r>
              <a:rPr lang="en-US" dirty="0" err="1"/>
              <a:t>được</a:t>
            </a:r>
            <a:r>
              <a:rPr lang="en-US" dirty="0"/>
              <a:t> </a:t>
            </a:r>
            <a:r>
              <a:rPr lang="en-US" dirty="0" err="1"/>
              <a:t>sau</a:t>
            </a:r>
            <a:r>
              <a:rPr lang="en-US" dirty="0"/>
              <a:t> </a:t>
            </a:r>
            <a:r>
              <a:rPr lang="en-US" dirty="0" err="1"/>
              <a:t>khóa</a:t>
            </a:r>
            <a:r>
              <a:rPr lang="en-US" dirty="0"/>
              <a:t> </a:t>
            </a:r>
            <a:r>
              <a:rPr lang="en-US" dirty="0" err="1"/>
              <a:t>học</a:t>
            </a:r>
            <a:r>
              <a:rPr lang="en-US" dirty="0"/>
              <a:t> </a:t>
            </a:r>
            <a:r>
              <a:rPr lang="en-US" dirty="0" err="1"/>
              <a:t>là</a:t>
            </a:r>
            <a:r>
              <a:rPr lang="en-US" dirty="0"/>
              <a:t> ….</a:t>
            </a:r>
          </a:p>
          <a:p>
            <a:pPr marL="0" indent="0">
              <a:buNone/>
            </a:pPr>
            <a:endParaRPr lang="en-US" dirty="0"/>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11</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216788" y="1976106"/>
            <a:ext cx="609600" cy="609600"/>
          </a:xfrm>
          <a:prstGeom prst="rect">
            <a:avLst/>
          </a:prstGeom>
        </p:spPr>
      </p:pic>
    </p:spTree>
    <p:extLst>
      <p:ext uri="{BB962C8B-B14F-4D97-AF65-F5344CB8AC3E}">
        <p14:creationId xmlns:p14="http://schemas.microsoft.com/office/powerpoint/2010/main" val="39060723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6517"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12</a:t>
            </a:fld>
            <a:endParaRPr lang="en-US"/>
          </a:p>
        </p:txBody>
      </p:sp>
      <p:pic>
        <p:nvPicPr>
          <p:cNvPr id="7" name="Picture 6"/>
          <p:cNvPicPr>
            <a:picLocks noChangeAspect="1"/>
          </p:cNvPicPr>
          <p:nvPr/>
        </p:nvPicPr>
        <p:blipFill>
          <a:blip r:embed="rId2"/>
          <a:stretch>
            <a:fillRect/>
          </a:stretch>
        </p:blipFill>
        <p:spPr>
          <a:xfrm>
            <a:off x="230320" y="365125"/>
            <a:ext cx="11731360" cy="5695951"/>
          </a:xfrm>
          <a:prstGeom prst="rect">
            <a:avLst/>
          </a:prstGeom>
        </p:spPr>
      </p:pic>
    </p:spTree>
    <p:extLst>
      <p:ext uri="{BB962C8B-B14F-4D97-AF65-F5344CB8AC3E}">
        <p14:creationId xmlns:p14="http://schemas.microsoft.com/office/powerpoint/2010/main" val="186203893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MỤC TIÊU NGHỀ NGHIỆP</a:t>
            </a:r>
            <a:endParaRPr lang="en-US" b="1" dirty="0"/>
          </a:p>
        </p:txBody>
      </p:sp>
      <p:sp>
        <p:nvSpPr>
          <p:cNvPr id="3" name="Content Placeholder 2"/>
          <p:cNvSpPr>
            <a:spLocks noGrp="1"/>
          </p:cNvSpPr>
          <p:nvPr>
            <p:ph idx="1"/>
          </p:nvPr>
        </p:nvSpPr>
        <p:spPr>
          <a:xfrm>
            <a:off x="838200" y="1690688"/>
            <a:ext cx="10515600" cy="4486275"/>
          </a:xfrm>
        </p:spPr>
        <p:txBody>
          <a:bodyPr/>
          <a:lstStyle/>
          <a:p>
            <a:pPr marL="0" indent="0">
              <a:buNone/>
            </a:pPr>
            <a:r>
              <a:rPr lang="vi-VN" dirty="0">
                <a:latin typeface="Calibri" panose="020F0502020204030204" pitchFamily="34" charset="0"/>
              </a:rPr>
              <a:t>Mục tiêu nghề nghiệp (Career Objectives) là những mô tả về đích đến của bạn trong tương lai, đây là một trong những câu hỏi phỏng vấn giúp nhà tuyển dụng hiểu rõ hơn về bạn và xem xét liệu bạn có phù hợp với vị trí mà bạn đang ứng tuyển hay không</a:t>
            </a:r>
            <a:r>
              <a:rPr lang="vi-VN" dirty="0" smtClean="0">
                <a:latin typeface="Calibri" panose="020F0502020204030204" pitchFamily="34" charset="0"/>
              </a:rPr>
              <a:t>.</a:t>
            </a:r>
            <a:endParaRPr lang="en-US" dirty="0" smtClean="0">
              <a:latin typeface="Calibri" panose="020F0502020204030204" pitchFamily="34" charset="0"/>
            </a:endParaRPr>
          </a:p>
          <a:p>
            <a:pPr marL="0" indent="0">
              <a:buNone/>
            </a:pPr>
            <a:r>
              <a:rPr lang="en-US" dirty="0" smtClean="0">
                <a:latin typeface="Calibri" panose="020F0502020204030204" pitchFamily="34" charset="0"/>
              </a:rPr>
              <a:t/>
            </a:r>
            <a:br>
              <a:rPr lang="en-US" dirty="0" smtClean="0">
                <a:latin typeface="Calibri" panose="020F0502020204030204" pitchFamily="34" charset="0"/>
              </a:rPr>
            </a:br>
            <a:endParaRPr lang="en-US" dirty="0">
              <a:latin typeface="Calibri" panose="020F0502020204030204" pitchFamily="34" charset="0"/>
            </a:endParaRPr>
          </a:p>
          <a:p>
            <a:pPr marL="0" indent="0" algn="ctr">
              <a:buNone/>
            </a:pPr>
            <a:r>
              <a:rPr lang="en-US" b="1" dirty="0"/>
              <a:t>“</a:t>
            </a:r>
            <a:r>
              <a:rPr lang="en-US" b="1" dirty="0" err="1"/>
              <a:t>Mục</a:t>
            </a:r>
            <a:r>
              <a:rPr lang="en-US" b="1" dirty="0"/>
              <a:t> </a:t>
            </a:r>
            <a:r>
              <a:rPr lang="en-US" b="1" dirty="0" err="1"/>
              <a:t>tiêu</a:t>
            </a:r>
            <a:r>
              <a:rPr lang="en-US" b="1" dirty="0"/>
              <a:t> </a:t>
            </a:r>
            <a:r>
              <a:rPr lang="en-US" b="1" dirty="0" err="1"/>
              <a:t>nghề</a:t>
            </a:r>
            <a:r>
              <a:rPr lang="en-US" b="1" dirty="0"/>
              <a:t> </a:t>
            </a:r>
            <a:r>
              <a:rPr lang="en-US" b="1" dirty="0" err="1"/>
              <a:t>nghiệp</a:t>
            </a:r>
            <a:r>
              <a:rPr lang="en-US" b="1" dirty="0"/>
              <a:t> </a:t>
            </a:r>
            <a:r>
              <a:rPr lang="en-US" b="1" dirty="0" err="1"/>
              <a:t>của</a:t>
            </a:r>
            <a:r>
              <a:rPr lang="en-US" b="1" dirty="0"/>
              <a:t> </a:t>
            </a:r>
            <a:r>
              <a:rPr lang="en-US" b="1" dirty="0" err="1"/>
              <a:t>bạn</a:t>
            </a:r>
            <a:r>
              <a:rPr lang="en-US" b="1" dirty="0"/>
              <a:t> </a:t>
            </a:r>
            <a:r>
              <a:rPr lang="en-US" b="1" dirty="0" err="1"/>
              <a:t>là</a:t>
            </a:r>
            <a:r>
              <a:rPr lang="en-US" b="1" dirty="0"/>
              <a:t> </a:t>
            </a:r>
            <a:r>
              <a:rPr lang="en-US" b="1" dirty="0" err="1"/>
              <a:t>gì</a:t>
            </a:r>
            <a:r>
              <a:rPr lang="en-US" b="1" dirty="0"/>
              <a:t>?”</a:t>
            </a:r>
            <a:endParaRPr lang="en-US" b="1" dirty="0">
              <a:latin typeface="Calibri" panose="020F0502020204030204" pitchFamily="34" charset="0"/>
            </a:endParaRP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13</a:t>
            </a:fld>
            <a:endParaRPr lang="en-US"/>
          </a:p>
        </p:txBody>
      </p:sp>
    </p:spTree>
    <p:extLst>
      <p:ext uri="{BB962C8B-B14F-4D97-AF65-F5344CB8AC3E}">
        <p14:creationId xmlns:p14="http://schemas.microsoft.com/office/powerpoint/2010/main" val="338597879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22922"/>
            <a:ext cx="10515600" cy="1325563"/>
          </a:xfrm>
        </p:spPr>
        <p:txBody>
          <a:bodyPr/>
          <a:lstStyle/>
          <a:p>
            <a:pPr algn="ctr"/>
            <a:r>
              <a:rPr lang="en-US" b="1" dirty="0"/>
              <a:t>MỤC TIÊU NGHỀ NGHIỆP</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669986548"/>
              </p:ext>
            </p:extLst>
          </p:nvPr>
        </p:nvGraphicFramePr>
        <p:xfrm>
          <a:off x="1640059" y="1825625"/>
          <a:ext cx="8502748" cy="28589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14</a:t>
            </a:fld>
            <a:endParaRPr lang="en-US"/>
          </a:p>
        </p:txBody>
      </p:sp>
      <p:sp>
        <p:nvSpPr>
          <p:cNvPr id="8" name="Oval 7"/>
          <p:cNvSpPr/>
          <p:nvPr/>
        </p:nvSpPr>
        <p:spPr>
          <a:xfrm>
            <a:off x="7849772" y="2025748"/>
            <a:ext cx="1955410" cy="105507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smtClean="0"/>
              <a:t>Trong</a:t>
            </a:r>
            <a:r>
              <a:rPr lang="en-US" sz="2400" dirty="0" smtClean="0"/>
              <a:t> </a:t>
            </a:r>
            <a:r>
              <a:rPr lang="en-US" sz="2400" dirty="0" err="1" smtClean="0"/>
              <a:t>tương</a:t>
            </a:r>
            <a:r>
              <a:rPr lang="en-US" sz="2400" dirty="0" smtClean="0"/>
              <a:t> </a:t>
            </a:r>
            <a:r>
              <a:rPr lang="en-US" sz="2400" dirty="0" err="1" smtClean="0"/>
              <a:t>lai</a:t>
            </a:r>
            <a:endParaRPr lang="en-US" sz="2400" dirty="0"/>
          </a:p>
        </p:txBody>
      </p:sp>
      <p:sp>
        <p:nvSpPr>
          <p:cNvPr id="10" name="TextBox 9"/>
          <p:cNvSpPr txBox="1"/>
          <p:nvPr/>
        </p:nvSpPr>
        <p:spPr>
          <a:xfrm>
            <a:off x="838200" y="4839922"/>
            <a:ext cx="10515600" cy="1477328"/>
          </a:xfrm>
          <a:prstGeom prst="rect">
            <a:avLst/>
          </a:prstGeom>
          <a:noFill/>
        </p:spPr>
        <p:txBody>
          <a:bodyPr wrap="square" rtlCol="0">
            <a:spAutoFit/>
          </a:bodyPr>
          <a:lstStyle/>
          <a:p>
            <a:r>
              <a:rPr lang="vi-VN" sz="2400" dirty="0"/>
              <a:t>Nói cách khác, mục tiêu nghề nghiệp đơn giản là sự trình bày ngắn gọn về những đích đến bạn đã đặt ra và những kế hoạch bạn cần thực hiện để đạt được mục tiêu của mình.</a:t>
            </a:r>
            <a:endParaRPr lang="en-US" sz="2400" dirty="0"/>
          </a:p>
          <a:p>
            <a:endParaRPr lang="en-US" dirty="0"/>
          </a:p>
        </p:txBody>
      </p:sp>
    </p:spTree>
    <p:extLst>
      <p:ext uri="{BB962C8B-B14F-4D97-AF65-F5344CB8AC3E}">
        <p14:creationId xmlns:p14="http://schemas.microsoft.com/office/powerpoint/2010/main" val="188258142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a:t>MỤC TIÊU NGHỀ </a:t>
            </a:r>
            <a:r>
              <a:rPr lang="en-US" sz="3600" b="1" dirty="0" smtClean="0"/>
              <a:t>NGHIỆP CÓ QUAN TRỌNG KHÔNG? </a:t>
            </a:r>
            <a:endParaRPr lang="en-US" sz="3600" dirty="0"/>
          </a:p>
        </p:txBody>
      </p:sp>
      <p:sp>
        <p:nvSpPr>
          <p:cNvPr id="3" name="Content Placeholder 2"/>
          <p:cNvSpPr>
            <a:spLocks noGrp="1"/>
          </p:cNvSpPr>
          <p:nvPr>
            <p:ph idx="1"/>
          </p:nvPr>
        </p:nvSpPr>
        <p:spPr>
          <a:xfrm>
            <a:off x="838200" y="1690688"/>
            <a:ext cx="10515600" cy="4665662"/>
          </a:xfrm>
        </p:spPr>
        <p:txBody>
          <a:bodyPr>
            <a:normAutofit/>
          </a:bodyPr>
          <a:lstStyle/>
          <a:p>
            <a:pPr marL="0" indent="0">
              <a:buNone/>
            </a:pPr>
            <a:r>
              <a:rPr lang="en-US" dirty="0" err="1" smtClean="0">
                <a:latin typeface="Calibri (Body)"/>
              </a:rPr>
              <a:t>Nó</a:t>
            </a:r>
            <a:r>
              <a:rPr lang="en-US" dirty="0" smtClean="0">
                <a:latin typeface="Calibri (Body)"/>
              </a:rPr>
              <a:t> </a:t>
            </a:r>
            <a:r>
              <a:rPr lang="vi-VN" dirty="0" smtClean="0">
                <a:latin typeface="Calibri (Body)"/>
              </a:rPr>
              <a:t>là </a:t>
            </a:r>
            <a:r>
              <a:rPr lang="vi-VN" dirty="0">
                <a:latin typeface="Calibri (Body)"/>
              </a:rPr>
              <a:t>một “mấu chốt” vô cùng quan trọng giúp nhà tuyển dụng hiểu rõ hơn về bạn và xem xét liệu bạn có phù hợp với vị trí mà bạn đang ứng tuyển hay không. </a:t>
            </a:r>
            <a:endParaRPr lang="en-US" dirty="0" smtClean="0">
              <a:latin typeface="Calibri (Body)"/>
            </a:endParaRPr>
          </a:p>
          <a:p>
            <a:pPr marL="0" indent="0">
              <a:buNone/>
            </a:pPr>
            <a:r>
              <a:rPr lang="vi-VN" dirty="0">
                <a:latin typeface="Calibri (Body)"/>
              </a:rPr>
              <a:t>Qua phần trình bày mục tiêu nghề nghiệp của bạn, nhà tuyển dụng có thể biết được </a:t>
            </a:r>
            <a:endParaRPr lang="en-US" dirty="0" smtClean="0">
              <a:latin typeface="Calibri (Body)"/>
            </a:endParaRPr>
          </a:p>
          <a:p>
            <a:r>
              <a:rPr lang="vi-VN" dirty="0" smtClean="0">
                <a:latin typeface="Calibri (Body)"/>
              </a:rPr>
              <a:t>“</a:t>
            </a:r>
            <a:r>
              <a:rPr lang="vi-VN" dirty="0">
                <a:latin typeface="Calibri (Body)"/>
              </a:rPr>
              <a:t>Bạn là người có tầm nhìn xa hay không</a:t>
            </a:r>
            <a:r>
              <a:rPr lang="vi-VN" dirty="0" smtClean="0">
                <a:latin typeface="Calibri (Body)"/>
              </a:rPr>
              <a:t>?”</a:t>
            </a:r>
            <a:endParaRPr lang="en-US" dirty="0" smtClean="0">
              <a:latin typeface="Calibri (Body)"/>
            </a:endParaRPr>
          </a:p>
          <a:p>
            <a:r>
              <a:rPr lang="en-US" dirty="0" smtClean="0">
                <a:latin typeface="Calibri (Body)"/>
              </a:rPr>
              <a:t>“</a:t>
            </a:r>
            <a:r>
              <a:rPr lang="en-US" dirty="0" err="1" smtClean="0">
                <a:latin typeface="Calibri (Body)"/>
              </a:rPr>
              <a:t>Bạn</a:t>
            </a:r>
            <a:r>
              <a:rPr lang="en-US" dirty="0" smtClean="0">
                <a:latin typeface="Calibri (Body)"/>
              </a:rPr>
              <a:t> </a:t>
            </a:r>
            <a:r>
              <a:rPr lang="en-US" dirty="0" err="1">
                <a:latin typeface="Calibri (Body)"/>
              </a:rPr>
              <a:t>có</a:t>
            </a:r>
            <a:r>
              <a:rPr lang="en-US" dirty="0">
                <a:latin typeface="Calibri (Body)"/>
              </a:rPr>
              <a:t> </a:t>
            </a:r>
            <a:r>
              <a:rPr lang="en-US" dirty="0" err="1">
                <a:latin typeface="Calibri (Body)"/>
              </a:rPr>
              <a:t>gắn</a:t>
            </a:r>
            <a:r>
              <a:rPr lang="en-US" dirty="0">
                <a:latin typeface="Calibri (Body)"/>
              </a:rPr>
              <a:t> </a:t>
            </a:r>
            <a:r>
              <a:rPr lang="en-US" dirty="0" err="1">
                <a:latin typeface="Calibri (Body)"/>
              </a:rPr>
              <a:t>bó</a:t>
            </a:r>
            <a:r>
              <a:rPr lang="en-US" dirty="0">
                <a:latin typeface="Calibri (Body)"/>
              </a:rPr>
              <a:t> </a:t>
            </a:r>
            <a:r>
              <a:rPr lang="en-US" dirty="0" err="1">
                <a:latin typeface="Calibri (Body)"/>
              </a:rPr>
              <a:t>với</a:t>
            </a:r>
            <a:r>
              <a:rPr lang="en-US" dirty="0">
                <a:latin typeface="Calibri (Body)"/>
              </a:rPr>
              <a:t> </a:t>
            </a:r>
            <a:r>
              <a:rPr lang="en-US" dirty="0" err="1">
                <a:latin typeface="Calibri (Body)"/>
              </a:rPr>
              <a:t>công</a:t>
            </a:r>
            <a:r>
              <a:rPr lang="en-US" dirty="0">
                <a:latin typeface="Calibri (Body)"/>
              </a:rPr>
              <a:t> </a:t>
            </a:r>
            <a:r>
              <a:rPr lang="en-US" dirty="0" err="1">
                <a:latin typeface="Calibri (Body)"/>
              </a:rPr>
              <a:t>ty</a:t>
            </a:r>
            <a:r>
              <a:rPr lang="en-US" dirty="0">
                <a:latin typeface="Calibri (Body)"/>
              </a:rPr>
              <a:t> </a:t>
            </a:r>
            <a:r>
              <a:rPr lang="en-US" dirty="0" err="1">
                <a:latin typeface="Calibri (Body)"/>
              </a:rPr>
              <a:t>lâu</a:t>
            </a:r>
            <a:r>
              <a:rPr lang="en-US" dirty="0">
                <a:latin typeface="Calibri (Body)"/>
              </a:rPr>
              <a:t> </a:t>
            </a:r>
            <a:r>
              <a:rPr lang="en-US" dirty="0" err="1">
                <a:latin typeface="Calibri (Body)"/>
              </a:rPr>
              <a:t>dài</a:t>
            </a:r>
            <a:r>
              <a:rPr lang="en-US" dirty="0">
                <a:latin typeface="Calibri (Body)"/>
              </a:rPr>
              <a:t> hay </a:t>
            </a:r>
            <a:r>
              <a:rPr lang="en-US" dirty="0" err="1" smtClean="0">
                <a:latin typeface="Calibri (Body)"/>
              </a:rPr>
              <a:t>không</a:t>
            </a:r>
            <a:r>
              <a:rPr lang="en-US" dirty="0" smtClean="0">
                <a:latin typeface="Calibri (Body)"/>
              </a:rPr>
              <a:t>?”</a:t>
            </a:r>
          </a:p>
          <a:p>
            <a:pPr>
              <a:buFont typeface="Wingdings" panose="05000000000000000000" pitchFamily="2" charset="2"/>
              <a:buChar char="è"/>
            </a:pPr>
            <a:r>
              <a:rPr lang="en-US" dirty="0" smtClean="0">
                <a:latin typeface="Calibri (Body)"/>
              </a:rPr>
              <a:t>B</a:t>
            </a:r>
            <a:r>
              <a:rPr lang="vi-VN" dirty="0" smtClean="0">
                <a:latin typeface="Calibri (Body)"/>
              </a:rPr>
              <a:t>ạn </a:t>
            </a:r>
            <a:r>
              <a:rPr lang="vi-VN" dirty="0">
                <a:latin typeface="Calibri (Body)"/>
              </a:rPr>
              <a:t>cần hiểu rõ về tính chất công việc mà bạn chọn là gì, bạn phù hợp với vị trí ứng tuyển đó như thế </a:t>
            </a:r>
            <a:r>
              <a:rPr lang="vi-VN" dirty="0" smtClean="0">
                <a:latin typeface="Calibri (Body)"/>
              </a:rPr>
              <a:t>nào</a:t>
            </a:r>
            <a:endParaRPr lang="en-US" dirty="0" smtClean="0">
              <a:latin typeface="Calibri (Body)"/>
            </a:endParaRPr>
          </a:p>
          <a:p>
            <a:pPr>
              <a:buFont typeface="Wingdings" panose="05000000000000000000" pitchFamily="2" charset="2"/>
              <a:buChar char="è"/>
            </a:pPr>
            <a:r>
              <a:rPr lang="en-US" dirty="0" err="1" smtClean="0">
                <a:latin typeface="Calibri (Body)"/>
              </a:rPr>
              <a:t>Thực</a:t>
            </a:r>
            <a:r>
              <a:rPr lang="en-US" dirty="0" smtClean="0">
                <a:latin typeface="Calibri (Body)"/>
              </a:rPr>
              <a:t> </a:t>
            </a:r>
            <a:r>
              <a:rPr lang="en-US" dirty="0" err="1" smtClean="0">
                <a:latin typeface="Calibri (Body)"/>
              </a:rPr>
              <a:t>hiện</a:t>
            </a:r>
            <a:r>
              <a:rPr lang="en-US" dirty="0" smtClean="0">
                <a:latin typeface="Calibri (Body)"/>
              </a:rPr>
              <a:t> test MBTI  </a:t>
            </a:r>
            <a:r>
              <a:rPr lang="en-US" b="1" dirty="0" smtClean="0">
                <a:latin typeface="Calibri (Body)"/>
              </a:rPr>
              <a:t>wiki.123job.vn/</a:t>
            </a:r>
            <a:r>
              <a:rPr lang="en-US" b="1" dirty="0" err="1" smtClean="0">
                <a:latin typeface="Calibri (Body)"/>
              </a:rPr>
              <a:t>mbti</a:t>
            </a:r>
            <a:r>
              <a:rPr lang="en-US" b="1" dirty="0" smtClean="0">
                <a:latin typeface="Calibri (Body)"/>
              </a:rPr>
              <a:t> </a:t>
            </a:r>
            <a:endParaRPr lang="en-US" b="1"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15</a:t>
            </a:fld>
            <a:endParaRPr lang="en-US"/>
          </a:p>
        </p:txBody>
      </p:sp>
    </p:spTree>
    <p:extLst>
      <p:ext uri="{BB962C8B-B14F-4D97-AF65-F5344CB8AC3E}">
        <p14:creationId xmlns:p14="http://schemas.microsoft.com/office/powerpoint/2010/main" val="20770896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NHỮNG CÂU HỎI THƯỜNG GẶP</a:t>
            </a:r>
            <a:endParaRPr lang="en-US" b="1" dirty="0"/>
          </a:p>
        </p:txBody>
      </p:sp>
      <p:sp>
        <p:nvSpPr>
          <p:cNvPr id="3" name="Content Placeholder 2"/>
          <p:cNvSpPr>
            <a:spLocks noGrp="1"/>
          </p:cNvSpPr>
          <p:nvPr>
            <p:ph idx="1"/>
          </p:nvPr>
        </p:nvSpPr>
        <p:spPr>
          <a:xfrm>
            <a:off x="838200" y="1433016"/>
            <a:ext cx="10515600" cy="4923334"/>
          </a:xfrm>
        </p:spPr>
        <p:txBody>
          <a:bodyPr>
            <a:normAutofit/>
          </a:bodyPr>
          <a:lstStyle/>
          <a:p>
            <a:r>
              <a:rPr lang="en-US" i="1" dirty="0" err="1" smtClean="0"/>
              <a:t>Mục</a:t>
            </a:r>
            <a:r>
              <a:rPr lang="en-US" i="1" dirty="0" smtClean="0"/>
              <a:t> </a:t>
            </a:r>
            <a:r>
              <a:rPr lang="en-US" i="1" dirty="0" err="1"/>
              <a:t>tiêu</a:t>
            </a:r>
            <a:r>
              <a:rPr lang="en-US" i="1" dirty="0"/>
              <a:t> </a:t>
            </a:r>
            <a:r>
              <a:rPr lang="en-US" i="1" dirty="0" err="1"/>
              <a:t>ngắn</a:t>
            </a:r>
            <a:r>
              <a:rPr lang="en-US" i="1" dirty="0"/>
              <a:t> </a:t>
            </a:r>
            <a:r>
              <a:rPr lang="en-US" i="1" dirty="0" err="1" smtClean="0"/>
              <a:t>hạn</a:t>
            </a:r>
            <a:r>
              <a:rPr lang="en-US" i="1" dirty="0" smtClean="0"/>
              <a:t> </a:t>
            </a:r>
            <a:r>
              <a:rPr lang="en-US" i="1" dirty="0" err="1" smtClean="0"/>
              <a:t>của</a:t>
            </a:r>
            <a:r>
              <a:rPr lang="en-US" i="1" dirty="0" smtClean="0"/>
              <a:t> </a:t>
            </a:r>
            <a:r>
              <a:rPr lang="en-US" i="1" dirty="0" err="1"/>
              <a:t>bạn</a:t>
            </a:r>
            <a:r>
              <a:rPr lang="en-US" i="1" dirty="0"/>
              <a:t> </a:t>
            </a:r>
            <a:r>
              <a:rPr lang="en-US" i="1" dirty="0" err="1"/>
              <a:t>là</a:t>
            </a:r>
            <a:r>
              <a:rPr lang="en-US" i="1" dirty="0"/>
              <a:t> </a:t>
            </a:r>
            <a:r>
              <a:rPr lang="en-US" i="1" dirty="0" err="1"/>
              <a:t>gì</a:t>
            </a:r>
            <a:r>
              <a:rPr lang="en-US" i="1" dirty="0" smtClean="0"/>
              <a:t>?</a:t>
            </a:r>
          </a:p>
          <a:p>
            <a:pPr marL="0" indent="0">
              <a:buNone/>
            </a:pPr>
            <a:r>
              <a:rPr lang="en-US" i="1" dirty="0" smtClean="0">
                <a:sym typeface="Wingdings" panose="05000000000000000000" pitchFamily="2" charset="2"/>
              </a:rPr>
              <a:t> </a:t>
            </a:r>
            <a:r>
              <a:rPr lang="en-US" i="1" dirty="0" smtClean="0"/>
              <a:t>What is your short-term objective? </a:t>
            </a:r>
            <a:endParaRPr lang="en-US" dirty="0"/>
          </a:p>
          <a:p>
            <a:r>
              <a:rPr lang="en-US" i="1" dirty="0" err="1"/>
              <a:t>Mục</a:t>
            </a:r>
            <a:r>
              <a:rPr lang="en-US" i="1" dirty="0"/>
              <a:t> </a:t>
            </a:r>
            <a:r>
              <a:rPr lang="en-US" i="1" dirty="0" err="1"/>
              <a:t>tiêu</a:t>
            </a:r>
            <a:r>
              <a:rPr lang="en-US" i="1" dirty="0"/>
              <a:t> </a:t>
            </a:r>
            <a:r>
              <a:rPr lang="en-US" i="1" dirty="0" err="1"/>
              <a:t>nghề</a:t>
            </a:r>
            <a:r>
              <a:rPr lang="en-US" i="1" dirty="0"/>
              <a:t> </a:t>
            </a:r>
            <a:r>
              <a:rPr lang="en-US" i="1" dirty="0" err="1"/>
              <a:t>nghiệp</a:t>
            </a:r>
            <a:r>
              <a:rPr lang="en-US" i="1" dirty="0"/>
              <a:t> </a:t>
            </a:r>
            <a:r>
              <a:rPr lang="en-US" i="1" dirty="0" err="1"/>
              <a:t>của</a:t>
            </a:r>
            <a:r>
              <a:rPr lang="en-US" i="1" dirty="0"/>
              <a:t> </a:t>
            </a:r>
            <a:r>
              <a:rPr lang="en-US" i="1" dirty="0" err="1"/>
              <a:t>bạn</a:t>
            </a:r>
            <a:r>
              <a:rPr lang="en-US" i="1" dirty="0"/>
              <a:t> </a:t>
            </a:r>
            <a:r>
              <a:rPr lang="en-US" i="1" dirty="0" err="1"/>
              <a:t>trong</a:t>
            </a:r>
            <a:r>
              <a:rPr lang="en-US" i="1" dirty="0"/>
              <a:t> </a:t>
            </a:r>
            <a:r>
              <a:rPr lang="en-US" i="1" dirty="0" smtClean="0"/>
              <a:t>3-5 </a:t>
            </a:r>
            <a:r>
              <a:rPr lang="en-US" i="1" dirty="0" err="1"/>
              <a:t>năm</a:t>
            </a:r>
            <a:r>
              <a:rPr lang="en-US" i="1" dirty="0"/>
              <a:t> </a:t>
            </a:r>
            <a:r>
              <a:rPr lang="en-US" i="1" dirty="0" err="1"/>
              <a:t>tới</a:t>
            </a:r>
            <a:r>
              <a:rPr lang="en-US" i="1" dirty="0"/>
              <a:t> </a:t>
            </a:r>
            <a:r>
              <a:rPr lang="en-US" i="1" dirty="0" err="1"/>
              <a:t>là</a:t>
            </a:r>
            <a:r>
              <a:rPr lang="en-US" i="1" dirty="0"/>
              <a:t> </a:t>
            </a:r>
            <a:r>
              <a:rPr lang="en-US" i="1" dirty="0" err="1"/>
              <a:t>gì</a:t>
            </a:r>
            <a:r>
              <a:rPr lang="en-US" i="1" dirty="0" smtClean="0"/>
              <a:t>?</a:t>
            </a:r>
          </a:p>
          <a:p>
            <a:pPr marL="0" indent="0">
              <a:buNone/>
            </a:pPr>
            <a:r>
              <a:rPr lang="en-US" dirty="0" smtClean="0">
                <a:sym typeface="Wingdings" panose="05000000000000000000" pitchFamily="2" charset="2"/>
              </a:rPr>
              <a:t> </a:t>
            </a:r>
            <a:r>
              <a:rPr lang="en-US" dirty="0" smtClean="0"/>
              <a:t>What is your job objective in 3 to 5 years? / What are you going to do in 3 to 5 years? / Where do you think you are in 3 to 5 years?</a:t>
            </a:r>
            <a:endParaRPr lang="en-US" dirty="0"/>
          </a:p>
          <a:p>
            <a:r>
              <a:rPr lang="en-US" i="1" dirty="0" err="1" smtClean="0"/>
              <a:t>Mục</a:t>
            </a:r>
            <a:r>
              <a:rPr lang="en-US" i="1" dirty="0" smtClean="0"/>
              <a:t> </a:t>
            </a:r>
            <a:r>
              <a:rPr lang="en-US" i="1" dirty="0" err="1"/>
              <a:t>tiêu</a:t>
            </a:r>
            <a:r>
              <a:rPr lang="en-US" i="1" dirty="0"/>
              <a:t> </a:t>
            </a:r>
            <a:r>
              <a:rPr lang="en-US" i="1" dirty="0" err="1"/>
              <a:t>nghề</a:t>
            </a:r>
            <a:r>
              <a:rPr lang="en-US" i="1" dirty="0"/>
              <a:t> </a:t>
            </a:r>
            <a:r>
              <a:rPr lang="en-US" i="1" dirty="0" err="1"/>
              <a:t>nghiệp</a:t>
            </a:r>
            <a:r>
              <a:rPr lang="en-US" i="1" dirty="0"/>
              <a:t> </a:t>
            </a:r>
            <a:r>
              <a:rPr lang="en-US" i="1" dirty="0" err="1"/>
              <a:t>của</a:t>
            </a:r>
            <a:r>
              <a:rPr lang="en-US" i="1" dirty="0"/>
              <a:t> </a:t>
            </a:r>
            <a:r>
              <a:rPr lang="en-US" i="1" dirty="0" err="1"/>
              <a:t>bạn</a:t>
            </a:r>
            <a:r>
              <a:rPr lang="en-US" i="1" dirty="0"/>
              <a:t> </a:t>
            </a:r>
            <a:r>
              <a:rPr lang="en-US" i="1" dirty="0" err="1"/>
              <a:t>trong</a:t>
            </a:r>
            <a:r>
              <a:rPr lang="en-US" i="1" dirty="0"/>
              <a:t> 5-10 </a:t>
            </a:r>
            <a:r>
              <a:rPr lang="en-US" i="1" dirty="0" err="1"/>
              <a:t>năm</a:t>
            </a:r>
            <a:r>
              <a:rPr lang="en-US" i="1" dirty="0"/>
              <a:t> </a:t>
            </a:r>
            <a:r>
              <a:rPr lang="en-US" i="1" dirty="0" err="1"/>
              <a:t>tiếp</a:t>
            </a:r>
            <a:r>
              <a:rPr lang="en-US" i="1" dirty="0"/>
              <a:t> </a:t>
            </a:r>
            <a:r>
              <a:rPr lang="en-US" i="1" dirty="0" err="1"/>
              <a:t>theo</a:t>
            </a:r>
            <a:r>
              <a:rPr lang="en-US" i="1" dirty="0"/>
              <a:t> </a:t>
            </a:r>
            <a:r>
              <a:rPr lang="en-US" i="1" dirty="0" err="1"/>
              <a:t>là</a:t>
            </a:r>
            <a:r>
              <a:rPr lang="en-US" i="1" dirty="0"/>
              <a:t> </a:t>
            </a:r>
            <a:r>
              <a:rPr lang="en-US" i="1" dirty="0" err="1"/>
              <a:t>gì</a:t>
            </a:r>
            <a:r>
              <a:rPr lang="en-US" i="1" dirty="0"/>
              <a:t>?</a:t>
            </a:r>
            <a:endParaRPr lang="en-US" dirty="0"/>
          </a:p>
          <a:p>
            <a:r>
              <a:rPr lang="en-US" i="1" dirty="0" err="1"/>
              <a:t>Mục</a:t>
            </a:r>
            <a:r>
              <a:rPr lang="en-US" i="1" dirty="0"/>
              <a:t> </a:t>
            </a:r>
            <a:r>
              <a:rPr lang="en-US" i="1" dirty="0" err="1"/>
              <a:t>tiêu</a:t>
            </a:r>
            <a:r>
              <a:rPr lang="en-US" i="1" dirty="0"/>
              <a:t> </a:t>
            </a:r>
            <a:r>
              <a:rPr lang="en-US" i="1" dirty="0" err="1"/>
              <a:t>dài</a:t>
            </a:r>
            <a:r>
              <a:rPr lang="en-US" i="1" dirty="0"/>
              <a:t> </a:t>
            </a:r>
            <a:r>
              <a:rPr lang="en-US" i="1" dirty="0" err="1"/>
              <a:t>hạn</a:t>
            </a:r>
            <a:r>
              <a:rPr lang="en-US" i="1" dirty="0"/>
              <a:t> </a:t>
            </a:r>
            <a:r>
              <a:rPr lang="en-US" i="1" dirty="0" err="1"/>
              <a:t>của</a:t>
            </a:r>
            <a:r>
              <a:rPr lang="en-US" i="1" dirty="0"/>
              <a:t> </a:t>
            </a:r>
            <a:r>
              <a:rPr lang="en-US" i="1" dirty="0" err="1"/>
              <a:t>bạn</a:t>
            </a:r>
            <a:r>
              <a:rPr lang="en-US" i="1" dirty="0"/>
              <a:t> </a:t>
            </a:r>
            <a:r>
              <a:rPr lang="en-US" i="1" dirty="0" err="1"/>
              <a:t>là</a:t>
            </a:r>
            <a:r>
              <a:rPr lang="en-US" i="1" dirty="0"/>
              <a:t> </a:t>
            </a:r>
            <a:r>
              <a:rPr lang="en-US" i="1" dirty="0" err="1"/>
              <a:t>gì</a:t>
            </a:r>
            <a:r>
              <a:rPr lang="en-US" i="1" dirty="0" smtClean="0"/>
              <a:t>?</a:t>
            </a:r>
          </a:p>
          <a:p>
            <a:pPr marL="0" indent="0">
              <a:buNone/>
            </a:pPr>
            <a:r>
              <a:rPr lang="en-US" i="1" dirty="0" smtClean="0">
                <a:sym typeface="Wingdings" panose="05000000000000000000" pitchFamily="2" charset="2"/>
              </a:rPr>
              <a:t> </a:t>
            </a:r>
            <a:r>
              <a:rPr lang="en-US" i="1" dirty="0" smtClean="0"/>
              <a:t>What is your long-term objective?</a:t>
            </a:r>
          </a:p>
          <a:p>
            <a:pPr marL="0" indent="0">
              <a:buNone/>
            </a:pPr>
            <a:r>
              <a:rPr lang="en-US" dirty="0" smtClean="0">
                <a:latin typeface="Calibri (Body)"/>
                <a:sym typeface="Wingdings" panose="05000000000000000000" pitchFamily="2" charset="2"/>
              </a:rPr>
              <a:t> M</a:t>
            </a:r>
            <a:r>
              <a:rPr lang="vi-VN" dirty="0" smtClean="0">
                <a:latin typeface="Calibri (Body)"/>
              </a:rPr>
              <a:t>ục </a:t>
            </a:r>
            <a:r>
              <a:rPr lang="vi-VN" dirty="0">
                <a:latin typeface="Calibri (Body)"/>
              </a:rPr>
              <a:t>tiêu dài hạn của bạn “khớp” với mục tiêu của công ty trong tương </a:t>
            </a:r>
            <a:r>
              <a:rPr lang="vi-VN" dirty="0" smtClean="0">
                <a:latin typeface="Calibri (Body)"/>
              </a:rPr>
              <a:t>lai</a:t>
            </a:r>
            <a:r>
              <a:rPr lang="en-US" dirty="0" smtClean="0">
                <a:latin typeface="Calibri (Body)"/>
              </a:rPr>
              <a:t>  </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Tuyệt</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vờ</a:t>
            </a:r>
            <a:r>
              <a:rPr lang="en-US" dirty="0" err="1">
                <a:latin typeface="Calibri (Body)"/>
                <a:sym typeface="Wingdings" panose="05000000000000000000" pitchFamily="2" charset="2"/>
              </a:rPr>
              <a:t>i</a:t>
            </a:r>
            <a:endParaRPr lang="en-US" dirty="0">
              <a:latin typeface="Calibri (Body)"/>
            </a:endParaRPr>
          </a:p>
          <a:p>
            <a:pPr marL="0" indent="0">
              <a:buNone/>
            </a:pPr>
            <a:endParaRPr lang="en-US" dirty="0"/>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16</a:t>
            </a:fld>
            <a:endParaRPr lang="en-US"/>
          </a:p>
        </p:txBody>
      </p:sp>
      <p:pic>
        <p:nvPicPr>
          <p:cNvPr id="9"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7347045" y="1568451"/>
            <a:ext cx="609600" cy="609600"/>
          </a:xfrm>
          <a:prstGeom prst="rect">
            <a:avLst/>
          </a:prstGeom>
        </p:spPr>
      </p:pic>
      <p:pic>
        <p:nvPicPr>
          <p:cNvPr id="10"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0567917" y="3285083"/>
            <a:ext cx="609600" cy="609600"/>
          </a:xfrm>
          <a:prstGeom prst="rect">
            <a:avLst/>
          </a:prstGeom>
        </p:spPr>
      </p:pic>
      <p:pic>
        <p:nvPicPr>
          <p:cNvPr id="11" name="Recorded Sound">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6737445" y="4598158"/>
            <a:ext cx="609600" cy="609600"/>
          </a:xfrm>
          <a:prstGeom prst="rect">
            <a:avLst/>
          </a:prstGeom>
        </p:spPr>
      </p:pic>
    </p:spTree>
    <p:extLst>
      <p:ext uri="{BB962C8B-B14F-4D97-AF65-F5344CB8AC3E}">
        <p14:creationId xmlns:p14="http://schemas.microsoft.com/office/powerpoint/2010/main" val="367554598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526" fill="hold"/>
                                        <p:tgtEl>
                                          <p:spTgt spid="9"/>
                                        </p:tgtEl>
                                      </p:cBhvr>
                                    </p:cmd>
                                  </p:childTnLst>
                                </p:cTn>
                              </p:par>
                            </p:childTnLst>
                          </p:cTn>
                        </p:par>
                      </p:childTnLst>
                    </p:cTn>
                  </p:par>
                </p:childTnLst>
              </p:cTn>
              <p:nextCondLst>
                <p:cond evt="onClick" delay="0">
                  <p:tgtEl>
                    <p:spTgt spid="9"/>
                  </p:tgtEl>
                </p:cond>
              </p:nextCondLst>
            </p:seq>
            <p:audio>
              <p:cMediaNode vol="80000">
                <p:cTn id="7" fill="hold" display="0">
                  <p:stCondLst>
                    <p:cond delay="indefinite"/>
                  </p:stCondLst>
                  <p:endCondLst>
                    <p:cond evt="onStopAudio" delay="0">
                      <p:tgtEl>
                        <p:sldTgt/>
                      </p:tgtEl>
                    </p:cond>
                  </p:endCondLst>
                </p:cTn>
                <p:tgtEl>
                  <p:spTgt spid="9"/>
                </p:tgtEl>
              </p:cMediaNode>
            </p:audi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5521" fill="hold"/>
                                        <p:tgtEl>
                                          <p:spTgt spid="10"/>
                                        </p:tgtEl>
                                      </p:cBhvr>
                                    </p:cmd>
                                  </p:childTnLst>
                                </p:cTn>
                              </p:par>
                            </p:childTnLst>
                          </p:cTn>
                        </p:par>
                      </p:childTnLst>
                    </p:cTn>
                  </p:par>
                </p:childTnLst>
              </p:cTn>
              <p:nextCondLst>
                <p:cond evt="onClick" delay="0">
                  <p:tgtEl>
                    <p:spTgt spid="10"/>
                  </p:tgtEl>
                </p:cond>
              </p:nextCondLst>
            </p:seq>
            <p:audio>
              <p:cMediaNode vol="80000">
                <p:cTn id="13" fill="hold" display="0">
                  <p:stCondLst>
                    <p:cond delay="indefinite"/>
                  </p:stCondLst>
                  <p:endCondLst>
                    <p:cond evt="onStopAudio" delay="0">
                      <p:tgtEl>
                        <p:sldTgt/>
                      </p:tgtEl>
                    </p:cond>
                  </p:endCondLst>
                </p:cTn>
                <p:tgtEl>
                  <p:spTgt spid="10"/>
                </p:tgtEl>
              </p:cMediaNode>
            </p:audio>
            <p:seq concurrent="1" nextAc="seek">
              <p:cTn id="14" restart="whenNotActive" fill="hold" evtFilter="cancelBubble" nodeType="interactiveSeq">
                <p:stCondLst>
                  <p:cond evt="onClick" delay="0">
                    <p:tgtEl>
                      <p:spTgt spid="11"/>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4040" fill="hold"/>
                                        <p:tgtEl>
                                          <p:spTgt spid="11"/>
                                        </p:tgtEl>
                                      </p:cBhvr>
                                    </p:cmd>
                                  </p:childTnLst>
                                </p:cTn>
                              </p:par>
                            </p:childTnLst>
                          </p:cTn>
                        </p:par>
                      </p:childTnLst>
                    </p:cTn>
                  </p:par>
                </p:childTnLst>
              </p:cTn>
              <p:nextCondLst>
                <p:cond evt="onClick" delay="0">
                  <p:tgtEl>
                    <p:spTgt spid="11"/>
                  </p:tgtEl>
                </p:cond>
              </p:nextCondLst>
            </p:seq>
            <p:audio>
              <p:cMediaNode vol="80000">
                <p:cTn id="19" fill="hold" display="0">
                  <p:stCondLst>
                    <p:cond delay="indefinite"/>
                  </p:stCondLst>
                  <p:endCondLst>
                    <p:cond evt="onStopAudio" delay="0">
                      <p:tgtEl>
                        <p:sldTgt/>
                      </p:tgtEl>
                    </p:cond>
                  </p:endCondLst>
                </p:cTn>
                <p:tgtEl>
                  <p:spTgt spid="11"/>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095185"/>
          </a:xfrm>
        </p:spPr>
        <p:txBody>
          <a:bodyPr>
            <a:normAutofit fontScale="90000"/>
          </a:bodyPr>
          <a:lstStyle/>
          <a:p>
            <a:pPr algn="ctr"/>
            <a:r>
              <a:rPr lang="en-US" b="1" dirty="0" smtClean="0"/>
              <a:t>NHỮNG CÂU TRẢ LỜI CHUNG VỀ MỤC TIÊU NGHỀ NGHIỆP </a:t>
            </a:r>
            <a:endParaRPr lang="en-US" dirty="0"/>
          </a:p>
        </p:txBody>
      </p:sp>
      <p:sp>
        <p:nvSpPr>
          <p:cNvPr id="3" name="Content Placeholder 2"/>
          <p:cNvSpPr>
            <a:spLocks noGrp="1"/>
          </p:cNvSpPr>
          <p:nvPr>
            <p:ph idx="1"/>
          </p:nvPr>
        </p:nvSpPr>
        <p:spPr>
          <a:xfrm>
            <a:off x="838200" y="1624083"/>
            <a:ext cx="10515600" cy="4732267"/>
          </a:xfrm>
        </p:spPr>
        <p:txBody>
          <a:bodyPr>
            <a:normAutofit/>
          </a:bodyPr>
          <a:lstStyle/>
          <a:p>
            <a:pPr marL="0" indent="0">
              <a:buNone/>
            </a:pPr>
            <a:r>
              <a:rPr lang="vi-VN" sz="2400" dirty="0">
                <a:latin typeface="Calibri (Body)"/>
              </a:rPr>
              <a:t>Được làm việc trong một công ty lớn, vận dụng hết kiến thức chuyên môn đã học ở trường lớp và có cơ hội trau dồi thêm những kỹ </a:t>
            </a:r>
            <a:r>
              <a:rPr lang="vi-VN" sz="2400" dirty="0" smtClean="0">
                <a:latin typeface="Calibri (Body)"/>
              </a:rPr>
              <a:t>năng</a:t>
            </a:r>
            <a:r>
              <a:rPr lang="en-US" sz="2400" dirty="0" smtClean="0">
                <a:latin typeface="Calibri (Body)"/>
              </a:rPr>
              <a:t>,</a:t>
            </a:r>
            <a:r>
              <a:rPr lang="vi-VN" sz="2400" dirty="0" smtClean="0">
                <a:latin typeface="Calibri (Body)"/>
              </a:rPr>
              <a:t> </a:t>
            </a:r>
            <a:r>
              <a:rPr lang="vi-VN" sz="2400" dirty="0">
                <a:latin typeface="Calibri (Body)"/>
              </a:rPr>
              <a:t>kinh nghiệm mới ở nơi làm việc</a:t>
            </a:r>
            <a:r>
              <a:rPr lang="vi-VN" sz="2400" dirty="0" smtClean="0">
                <a:latin typeface="Calibri (Body)"/>
              </a:rPr>
              <a:t>.</a:t>
            </a:r>
            <a:endParaRPr lang="en-US" sz="2400" dirty="0" smtClean="0">
              <a:latin typeface="Calibri (Body)"/>
            </a:endParaRPr>
          </a:p>
          <a:p>
            <a:pPr marL="0" indent="0">
              <a:buNone/>
            </a:pPr>
            <a:r>
              <a:rPr lang="en-US" sz="2400" dirty="0" smtClean="0">
                <a:latin typeface="Calibri (Body)"/>
                <a:sym typeface="Wingdings" panose="05000000000000000000" pitchFamily="2" charset="2"/>
              </a:rPr>
              <a:t> </a:t>
            </a:r>
            <a:r>
              <a:rPr lang="en-US" sz="2400" dirty="0" smtClean="0">
                <a:latin typeface="Calibri (Body)"/>
              </a:rPr>
              <a:t>Work </a:t>
            </a:r>
            <a:r>
              <a:rPr lang="en-US" sz="2400" dirty="0">
                <a:latin typeface="Calibri (Body)"/>
              </a:rPr>
              <a:t>in a large company, make full use of the expertise learned in school and have the opportunity to </a:t>
            </a:r>
            <a:r>
              <a:rPr lang="en-US" sz="2400" u="sng" dirty="0" smtClean="0">
                <a:latin typeface="Calibri (Body)"/>
              </a:rPr>
              <a:t>improve/refine</a:t>
            </a:r>
            <a:r>
              <a:rPr lang="en-US" sz="2400" dirty="0" smtClean="0">
                <a:latin typeface="Calibri (Body)"/>
              </a:rPr>
              <a:t> </a:t>
            </a:r>
            <a:r>
              <a:rPr lang="en-US" sz="2400" dirty="0">
                <a:latin typeface="Calibri (Body)"/>
              </a:rPr>
              <a:t>new </a:t>
            </a:r>
            <a:r>
              <a:rPr lang="en-US" sz="2400" dirty="0" smtClean="0">
                <a:latin typeface="Calibri (Body)"/>
              </a:rPr>
              <a:t>skills, experience </a:t>
            </a:r>
            <a:r>
              <a:rPr lang="en-US" sz="2400" dirty="0">
                <a:latin typeface="Calibri (Body)"/>
              </a:rPr>
              <a:t>at work </a:t>
            </a:r>
            <a:r>
              <a:rPr lang="en-US" sz="2400" dirty="0" smtClean="0">
                <a:latin typeface="Calibri (Body)"/>
              </a:rPr>
              <a:t>.</a:t>
            </a:r>
            <a:br>
              <a:rPr lang="en-US" sz="2400" dirty="0" smtClean="0">
                <a:latin typeface="Calibri (Body)"/>
              </a:rPr>
            </a:br>
            <a:endParaRPr lang="vi-VN" sz="2400" dirty="0">
              <a:latin typeface="Calibri (Body)"/>
            </a:endParaRPr>
          </a:p>
          <a:p>
            <a:pPr marL="0" indent="0">
              <a:buNone/>
            </a:pPr>
            <a:r>
              <a:rPr lang="vi-VN" sz="2400" dirty="0">
                <a:latin typeface="Calibri (Body)"/>
              </a:rPr>
              <a:t>Đóng góp công sức, trí tuệ và nhiệt huyết của mình vào sự phát triển của công ty, đảm đương thật tốt vị trí làm việc và có cơ hội thăng tiến lên vị trí cao hơn</a:t>
            </a:r>
            <a:r>
              <a:rPr lang="vi-VN" sz="2400" dirty="0" smtClean="0">
                <a:latin typeface="Calibri (Body)"/>
              </a:rPr>
              <a:t>.</a:t>
            </a:r>
            <a:endParaRPr lang="en-US" sz="2400" dirty="0" smtClean="0">
              <a:latin typeface="Calibri (Body)"/>
            </a:endParaRPr>
          </a:p>
          <a:p>
            <a:pPr marL="0" indent="0">
              <a:buNone/>
            </a:pPr>
            <a:r>
              <a:rPr lang="en-US" sz="2400" dirty="0" smtClean="0">
                <a:latin typeface="Calibri (Body)"/>
                <a:sym typeface="Wingdings" panose="05000000000000000000" pitchFamily="2" charset="2"/>
              </a:rPr>
              <a:t> </a:t>
            </a:r>
            <a:r>
              <a:rPr lang="en-US" sz="2400" dirty="0" smtClean="0">
                <a:latin typeface="Calibri (Body)"/>
              </a:rPr>
              <a:t>Contribute my </a:t>
            </a:r>
            <a:r>
              <a:rPr lang="en-US" sz="2400" dirty="0">
                <a:latin typeface="Calibri (Body)"/>
              </a:rPr>
              <a:t>effort, intelligence and enthusiasm to the development of the company, take up a good working position and have the opportunity to advance to higher positions.</a:t>
            </a:r>
            <a:endParaRPr lang="vi-VN" sz="2400" dirty="0">
              <a:latin typeface="Calibri (Body)"/>
            </a:endParaRPr>
          </a:p>
          <a:p>
            <a:pPr marL="0" indent="0">
              <a:buNone/>
            </a:pPr>
            <a:endParaRPr lang="en-US" sz="2400"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17</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049000" y="2952986"/>
            <a:ext cx="609600" cy="609600"/>
          </a:xfrm>
          <a:prstGeom prst="rect">
            <a:avLst/>
          </a:prstGeom>
        </p:spPr>
      </p:pic>
      <p:pic>
        <p:nvPicPr>
          <p:cNvPr id="8"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5550090" y="5582977"/>
            <a:ext cx="609600" cy="609600"/>
          </a:xfrm>
          <a:prstGeom prst="rect">
            <a:avLst/>
          </a:prstGeom>
        </p:spPr>
      </p:pic>
    </p:spTree>
    <p:extLst>
      <p:ext uri="{BB962C8B-B14F-4D97-AF65-F5344CB8AC3E}">
        <p14:creationId xmlns:p14="http://schemas.microsoft.com/office/powerpoint/2010/main" val="84804697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513"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4535" fill="hold"/>
                                        <p:tgtEl>
                                          <p:spTgt spid="8"/>
                                        </p:tgtEl>
                                      </p:cBhvr>
                                    </p:cmd>
                                  </p:childTnLst>
                                </p:cTn>
                              </p:par>
                            </p:childTnLst>
                          </p:cTn>
                        </p:par>
                      </p:childTnLst>
                    </p:cTn>
                  </p:par>
                </p:childTnLst>
              </p:cTn>
              <p:nextCondLst>
                <p:cond evt="onClick" delay="0">
                  <p:tgtEl>
                    <p:spTgt spid="8"/>
                  </p:tgtEl>
                </p:cond>
              </p:nextCondLst>
            </p:seq>
            <p:audio>
              <p:cMediaNode vol="80000">
                <p:cTn id="13" fill="hold" display="0">
                  <p:stCondLst>
                    <p:cond delay="indefinite"/>
                  </p:stCondLst>
                  <p:endCondLst>
                    <p:cond evt="onStopAudio" delay="0">
                      <p:tgtEl>
                        <p:sldTgt/>
                      </p:tgtEl>
                    </p:cond>
                  </p:endCondLst>
                </p:cTn>
                <p:tgtEl>
                  <p:spTgt spid="8"/>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NHỮNG CÂU TRẢ LỜI CHUNG VỀ MỤC TIÊU NGHỀ NGHIỆP </a:t>
            </a:r>
            <a:endParaRPr lang="en-US" dirty="0"/>
          </a:p>
        </p:txBody>
      </p:sp>
      <p:sp>
        <p:nvSpPr>
          <p:cNvPr id="3" name="Content Placeholder 2"/>
          <p:cNvSpPr>
            <a:spLocks noGrp="1"/>
          </p:cNvSpPr>
          <p:nvPr>
            <p:ph idx="1"/>
          </p:nvPr>
        </p:nvSpPr>
        <p:spPr>
          <a:xfrm>
            <a:off x="838200" y="1539022"/>
            <a:ext cx="10515600" cy="4351338"/>
          </a:xfrm>
        </p:spPr>
        <p:txBody>
          <a:bodyPr>
            <a:noAutofit/>
          </a:bodyPr>
          <a:lstStyle/>
          <a:p>
            <a:pPr marL="0" indent="0">
              <a:buNone/>
            </a:pPr>
            <a:r>
              <a:rPr lang="vi-VN" sz="2400" dirty="0">
                <a:latin typeface="Calibri (Body)"/>
              </a:rPr>
              <a:t>Đưa bản thân vào một môi trường làm việc có kỷ luật, nâng cao tinh thần </a:t>
            </a:r>
            <a:r>
              <a:rPr lang="vi-VN" sz="2400" dirty="0" smtClean="0">
                <a:latin typeface="Calibri (Body)"/>
              </a:rPr>
              <a:t>trách </a:t>
            </a:r>
            <a:r>
              <a:rPr lang="vi-VN" sz="2400" dirty="0">
                <a:latin typeface="Calibri (Body)"/>
              </a:rPr>
              <a:t>nhiệm và khả năng chịu áp lực, giải quyết vấn đề một cách sáng tạo và hiệu quả ở một vị trí đầy thách thức.</a:t>
            </a:r>
            <a:endParaRPr lang="en-US" sz="2400" dirty="0">
              <a:latin typeface="Calibri (Body)"/>
            </a:endParaRPr>
          </a:p>
          <a:p>
            <a:pPr>
              <a:buFont typeface="Wingdings" panose="05000000000000000000" pitchFamily="2" charset="2"/>
              <a:buChar char="è"/>
            </a:pPr>
            <a:r>
              <a:rPr lang="en-US" sz="2400" dirty="0" smtClean="0">
                <a:latin typeface="Calibri (Body)"/>
              </a:rPr>
              <a:t>Put </a:t>
            </a:r>
            <a:r>
              <a:rPr lang="en-US" sz="2400" dirty="0">
                <a:latin typeface="Calibri (Body)"/>
              </a:rPr>
              <a:t>myself in a disciplined work environment, promote responsibility, pressure resistance ability, and solve problems creatively, efficiently in a challenging position</a:t>
            </a:r>
            <a:r>
              <a:rPr lang="en-US" sz="2400" dirty="0" smtClean="0">
                <a:latin typeface="Calibri (Body)"/>
              </a:rPr>
              <a:t>.</a:t>
            </a:r>
          </a:p>
          <a:p>
            <a:pPr>
              <a:buFont typeface="Wingdings" panose="05000000000000000000" pitchFamily="2" charset="2"/>
              <a:buChar char="è"/>
            </a:pPr>
            <a:endParaRPr lang="en-US" sz="2400" dirty="0">
              <a:latin typeface="Calibri (Body)"/>
            </a:endParaRPr>
          </a:p>
          <a:p>
            <a:pPr marL="0" indent="0">
              <a:buNone/>
            </a:pPr>
            <a:r>
              <a:rPr lang="vi-VN" sz="2400" dirty="0">
                <a:latin typeface="Calibri (Body)"/>
              </a:rPr>
              <a:t>Làm việc toàn thời gian trong một môi trường mang lại thách thức lớn hơn, và có cơ hội để giúp công ty phát triển vượt bậc.</a:t>
            </a:r>
            <a:endParaRPr lang="en-US" sz="2400" dirty="0">
              <a:latin typeface="Calibri (Body)"/>
            </a:endParaRPr>
          </a:p>
          <a:p>
            <a:pPr marL="0" indent="0">
              <a:buNone/>
            </a:pPr>
            <a:r>
              <a:rPr lang="en-US" sz="2400" dirty="0">
                <a:latin typeface="Calibri (Body)"/>
                <a:sym typeface="Wingdings" panose="05000000000000000000" pitchFamily="2" charset="2"/>
              </a:rPr>
              <a:t> </a:t>
            </a:r>
            <a:r>
              <a:rPr lang="en-US" sz="2400" dirty="0">
                <a:latin typeface="Calibri (Body)"/>
              </a:rPr>
              <a:t>Work full time in an environment </a:t>
            </a:r>
            <a:r>
              <a:rPr lang="en-US" sz="2400" dirty="0" smtClean="0">
                <a:latin typeface="Calibri (Body)"/>
              </a:rPr>
              <a:t>offering </a:t>
            </a:r>
            <a:r>
              <a:rPr lang="en-US" sz="2400" dirty="0">
                <a:latin typeface="Calibri (Body)"/>
              </a:rPr>
              <a:t>greater challenges, and have the opportunity to help the company thrive.</a:t>
            </a:r>
            <a:r>
              <a:rPr lang="en-US" sz="2400" dirty="0" smtClean="0">
                <a:latin typeface="Calibri (Body)"/>
              </a:rPr>
              <a:t/>
            </a:r>
            <a:br>
              <a:rPr lang="en-US" sz="2400" dirty="0" smtClean="0">
                <a:latin typeface="Calibri (Body)"/>
              </a:rPr>
            </a:br>
            <a:endParaRPr lang="vi-VN" sz="2400"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18</a:t>
            </a:fld>
            <a:endParaRPr lang="en-US"/>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372600" y="3314356"/>
            <a:ext cx="609600" cy="609600"/>
          </a:xfrm>
          <a:prstGeom prst="rect">
            <a:avLst/>
          </a:prstGeom>
        </p:spPr>
      </p:pic>
      <p:pic>
        <p:nvPicPr>
          <p:cNvPr id="10"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7848600" y="5327248"/>
            <a:ext cx="609600" cy="609600"/>
          </a:xfrm>
          <a:prstGeom prst="rect">
            <a:avLst/>
          </a:prstGeom>
        </p:spPr>
      </p:pic>
    </p:spTree>
    <p:extLst>
      <p:ext uri="{BB962C8B-B14F-4D97-AF65-F5344CB8AC3E}">
        <p14:creationId xmlns:p14="http://schemas.microsoft.com/office/powerpoint/2010/main" val="282462413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532"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1006" fill="hold"/>
                                        <p:tgtEl>
                                          <p:spTgt spid="10"/>
                                        </p:tgtEl>
                                      </p:cBhvr>
                                    </p:cmd>
                                  </p:childTnLst>
                                </p:cTn>
                              </p:par>
                            </p:childTnLst>
                          </p:cTn>
                        </p:par>
                      </p:childTnLst>
                    </p:cTn>
                  </p:par>
                </p:childTnLst>
              </p:cTn>
              <p:nextCondLst>
                <p:cond evt="onClick" delay="0">
                  <p:tgtEl>
                    <p:spTgt spid="10"/>
                  </p:tgtEl>
                </p:cond>
              </p:nextCondLst>
            </p:seq>
            <p:audio>
              <p:cMediaNode vol="80000">
                <p:cTn id="13" fill="hold" display="0">
                  <p:stCondLst>
                    <p:cond delay="indefinite"/>
                  </p:stCondLst>
                  <p:endCondLst>
                    <p:cond evt="onStopAudio" delay="0">
                      <p:tgtEl>
                        <p:sldTgt/>
                      </p:tgtEl>
                    </p:cond>
                  </p:endCondLst>
                </p:cTn>
                <p:tgtEl>
                  <p:spTgt spid="10"/>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NHỮNG CÂU TRẢ LỜI CHUNG VỀ MỤC TIÊU NGHỀ NGHIỆP </a:t>
            </a:r>
            <a:endParaRPr lang="en-US" dirty="0"/>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19</a:t>
            </a:fld>
            <a:endParaRPr lang="en-US"/>
          </a:p>
        </p:txBody>
      </p:sp>
      <p:sp>
        <p:nvSpPr>
          <p:cNvPr id="8" name="Rectangle 7"/>
          <p:cNvSpPr/>
          <p:nvPr/>
        </p:nvSpPr>
        <p:spPr>
          <a:xfrm>
            <a:off x="838200" y="1462751"/>
            <a:ext cx="10515600" cy="4524315"/>
          </a:xfrm>
          <a:prstGeom prst="rect">
            <a:avLst/>
          </a:prstGeom>
        </p:spPr>
        <p:txBody>
          <a:bodyPr wrap="square">
            <a:spAutoFit/>
          </a:bodyPr>
          <a:lstStyle/>
          <a:p>
            <a:r>
              <a:rPr lang="en-US" sz="2400" dirty="0" smtClean="0">
                <a:latin typeface="Calibri (Body)"/>
              </a:rPr>
              <a:t/>
            </a:r>
            <a:br>
              <a:rPr lang="en-US" sz="2400" dirty="0" smtClean="0">
                <a:latin typeface="Calibri (Body)"/>
              </a:rPr>
            </a:br>
            <a:r>
              <a:rPr lang="vi-VN" sz="2400" dirty="0">
                <a:latin typeface="Calibri (Body)"/>
              </a:rPr>
              <a:t>Áp dụng những kinh nghiệm và kỹ năng của mình để trở thành một nhân viên chuyên nghiệp, mang đến nhiều giá trị cho khách hàng, từ đó giúp công ty mở rộng tập khách hàng và phát triển hơn nữa.</a:t>
            </a:r>
            <a:endParaRPr lang="en-US" sz="2400" dirty="0">
              <a:latin typeface="Calibri (Body)"/>
            </a:endParaRPr>
          </a:p>
          <a:p>
            <a:r>
              <a:rPr lang="en-US" sz="2400" dirty="0">
                <a:latin typeface="Calibri (Body)"/>
                <a:sym typeface="Wingdings" panose="05000000000000000000" pitchFamily="2" charset="2"/>
              </a:rPr>
              <a:t> </a:t>
            </a:r>
            <a:r>
              <a:rPr lang="en-US" sz="2400" dirty="0">
                <a:latin typeface="Calibri (Body)"/>
              </a:rPr>
              <a:t>Apply my experience and skills to become a professional employee, bringing more value to customers, thereby </a:t>
            </a:r>
            <a:r>
              <a:rPr lang="en-US" sz="2400" dirty="0" smtClean="0">
                <a:latin typeface="Calibri (Body)"/>
              </a:rPr>
              <a:t>help </a:t>
            </a:r>
            <a:r>
              <a:rPr lang="en-US" sz="2400" dirty="0">
                <a:latin typeface="Calibri (Body)"/>
              </a:rPr>
              <a:t>the company to expand its customer base and grow further.</a:t>
            </a:r>
          </a:p>
          <a:p>
            <a:endParaRPr lang="vi-VN" sz="2400" dirty="0">
              <a:latin typeface="Calibri (Body)"/>
            </a:endParaRPr>
          </a:p>
          <a:p>
            <a:r>
              <a:rPr lang="vi-VN" sz="2400" dirty="0">
                <a:latin typeface="Calibri (Body)"/>
              </a:rPr>
              <a:t>Trở thành một chuyên gia thành công trong lĩnh vực… và có cơ hội giúp đỡ, truyền cảm hứng cho nhiều bạn trẻ</a:t>
            </a:r>
          </a:p>
          <a:p>
            <a:r>
              <a:rPr lang="en-US" sz="2400" dirty="0" smtClean="0">
                <a:latin typeface="Calibri (Body)"/>
                <a:sym typeface="Wingdings" panose="05000000000000000000" pitchFamily="2" charset="2"/>
              </a:rPr>
              <a:t> </a:t>
            </a:r>
            <a:r>
              <a:rPr lang="en-US" sz="2400" dirty="0" smtClean="0">
                <a:latin typeface="Calibri (Body)"/>
              </a:rPr>
              <a:t>Become </a:t>
            </a:r>
            <a:r>
              <a:rPr lang="en-US" sz="2400" dirty="0">
                <a:latin typeface="Calibri (Body)"/>
              </a:rPr>
              <a:t>a successful expert in the ..... field and have the opportunity to help, inspire many young people</a:t>
            </a:r>
          </a:p>
        </p:txBody>
      </p:sp>
      <p:pic>
        <p:nvPicPr>
          <p:cNvPr id="9"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10600" y="3724908"/>
            <a:ext cx="609600" cy="609600"/>
          </a:xfrm>
          <a:prstGeom prst="rect">
            <a:avLst/>
          </a:prstGeom>
        </p:spPr>
      </p:pic>
      <p:pic>
        <p:nvPicPr>
          <p:cNvPr id="11"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414411928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531" fill="hold"/>
                                        <p:tgtEl>
                                          <p:spTgt spid="9"/>
                                        </p:tgtEl>
                                      </p:cBhvr>
                                    </p:cmd>
                                  </p:childTnLst>
                                </p:cTn>
                              </p:par>
                            </p:childTnLst>
                          </p:cTn>
                        </p:par>
                      </p:childTnLst>
                    </p:cTn>
                  </p:par>
                </p:childTnLst>
              </p:cTn>
              <p:nextCondLst>
                <p:cond evt="onClick" delay="0">
                  <p:tgtEl>
                    <p:spTgt spid="9"/>
                  </p:tgtEl>
                </p:cond>
              </p:nextCondLst>
            </p:seq>
            <p:audio>
              <p:cMediaNode vol="80000">
                <p:cTn id="7" fill="hold" display="0">
                  <p:stCondLst>
                    <p:cond delay="indefinite"/>
                  </p:stCondLst>
                  <p:endCondLst>
                    <p:cond evt="onStopAudio" delay="0">
                      <p:tgtEl>
                        <p:sldTgt/>
                      </p:tgtEl>
                    </p:cond>
                  </p:endCondLst>
                </p:cTn>
                <p:tgtEl>
                  <p:spTgt spid="9"/>
                </p:tgtEl>
              </p:cMediaNode>
            </p:audi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2027" fill="hold"/>
                                        <p:tgtEl>
                                          <p:spTgt spid="11"/>
                                        </p:tgtEl>
                                      </p:cBhvr>
                                    </p:cmd>
                                  </p:childTnLst>
                                </p:cTn>
                              </p:par>
                            </p:childTnLst>
                          </p:cTn>
                        </p:par>
                      </p:childTnLst>
                    </p:cTn>
                  </p:par>
                </p:childTnLst>
              </p:cTn>
              <p:nextCondLst>
                <p:cond evt="onClick" delay="0">
                  <p:tgtEl>
                    <p:spTgt spid="11"/>
                  </p:tgtEl>
                </p:cond>
              </p:nextCondLst>
            </p:seq>
            <p:audio>
              <p:cMediaNode vol="80000">
                <p:cTn id="13" fill="hold" display="0">
                  <p:stCondLst>
                    <p:cond delay="indefinite"/>
                  </p:stCondLst>
                  <p:endCondLst>
                    <p:cond evt="onStopAudio" delay="0">
                      <p:tgtEl>
                        <p:sldTgt/>
                      </p:tgtEl>
                    </p:cond>
                  </p:endCondLst>
                </p:cTn>
                <p:tgtEl>
                  <p:spTgt spid="1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557979399"/>
              </p:ext>
            </p:extLst>
          </p:nvPr>
        </p:nvGraphicFramePr>
        <p:xfrm>
          <a:off x="891654" y="286603"/>
          <a:ext cx="10548582" cy="620973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Date Placeholder 4"/>
          <p:cNvSpPr>
            <a:spLocks noGrp="1"/>
          </p:cNvSpPr>
          <p:nvPr>
            <p:ph type="dt" sz="half" idx="10"/>
          </p:nvPr>
        </p:nvSpPr>
        <p:spPr/>
        <p:txBody>
          <a:bodyPr/>
          <a:lstStyle/>
          <a:p>
            <a:fld id="{40C3BF89-2E3D-4802-A039-DECE7A1DBFDB}" type="datetime1">
              <a:rPr lang="vi-VN" sz="1400" smtClean="0">
                <a:solidFill>
                  <a:schemeClr val="tx1"/>
                </a:solidFill>
              </a:rPr>
              <a:t>26/10/2020</a:t>
            </a:fld>
            <a:endParaRPr lang="en-US" sz="1400" dirty="0">
              <a:solidFill>
                <a:schemeClr val="tx1"/>
              </a:solidFill>
            </a:endParaRPr>
          </a:p>
        </p:txBody>
      </p:sp>
      <p:sp>
        <p:nvSpPr>
          <p:cNvPr id="6" name="Footer Placeholder 5"/>
          <p:cNvSpPr>
            <a:spLocks noGrp="1"/>
          </p:cNvSpPr>
          <p:nvPr>
            <p:ph type="ftr" sz="quarter" idx="11"/>
          </p:nvPr>
        </p:nvSpPr>
        <p:spPr/>
        <p:txBody>
          <a:bodyPr/>
          <a:lstStyle/>
          <a:p>
            <a:r>
              <a:rPr lang="en-US" sz="1400" dirty="0" err="1" smtClean="0">
                <a:solidFill>
                  <a:schemeClr val="tx1"/>
                </a:solidFill>
              </a:rPr>
              <a:t>HelpfulTrang</a:t>
            </a:r>
            <a:endParaRPr lang="en-US" sz="1400" dirty="0">
              <a:solidFill>
                <a:schemeClr val="tx1"/>
              </a:solidFill>
            </a:endParaRPr>
          </a:p>
        </p:txBody>
      </p:sp>
      <p:sp>
        <p:nvSpPr>
          <p:cNvPr id="7" name="Slide Number Placeholder 6"/>
          <p:cNvSpPr>
            <a:spLocks noGrp="1"/>
          </p:cNvSpPr>
          <p:nvPr>
            <p:ph type="sldNum" sz="quarter" idx="12"/>
          </p:nvPr>
        </p:nvSpPr>
        <p:spPr/>
        <p:txBody>
          <a:bodyPr/>
          <a:lstStyle/>
          <a:p>
            <a:fld id="{04A6040E-EDE4-411A-85E4-33C929BC7485}" type="slidenum">
              <a:rPr lang="en-US" sz="1400" smtClean="0">
                <a:solidFill>
                  <a:schemeClr val="tx1"/>
                </a:solidFill>
              </a:rPr>
              <a:t>2</a:t>
            </a:fld>
            <a:endParaRPr lang="en-US" sz="1400" dirty="0">
              <a:solidFill>
                <a:schemeClr val="tx1"/>
              </a:solidFill>
            </a:endParaRPr>
          </a:p>
        </p:txBody>
      </p:sp>
    </p:spTree>
    <p:extLst>
      <p:ext uri="{BB962C8B-B14F-4D97-AF65-F5344CB8AC3E}">
        <p14:creationId xmlns:p14="http://schemas.microsoft.com/office/powerpoint/2010/main" val="22620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graphicEl>
                                              <a:dgm id="{8618902B-9501-42F3-83E4-0A76BC487D10}"/>
                                            </p:graphicEl>
                                          </p:spTgt>
                                        </p:tgtEl>
                                        <p:attrNameLst>
                                          <p:attrName>style.visibility</p:attrName>
                                        </p:attrNameLst>
                                      </p:cBhvr>
                                      <p:to>
                                        <p:strVal val="visible"/>
                                      </p:to>
                                    </p:set>
                                    <p:anim calcmode="lin" valueType="num">
                                      <p:cBhvr>
                                        <p:cTn id="7" dur="500" fill="hold"/>
                                        <p:tgtEl>
                                          <p:spTgt spid="4">
                                            <p:graphicEl>
                                              <a:dgm id="{8618902B-9501-42F3-83E4-0A76BC487D10}"/>
                                            </p:graphicEl>
                                          </p:spTgt>
                                        </p:tgtEl>
                                        <p:attrNameLst>
                                          <p:attrName>ppt_w</p:attrName>
                                        </p:attrNameLst>
                                      </p:cBhvr>
                                      <p:tavLst>
                                        <p:tav tm="0">
                                          <p:val>
                                            <p:fltVal val="0"/>
                                          </p:val>
                                        </p:tav>
                                        <p:tav tm="100000">
                                          <p:val>
                                            <p:strVal val="#ppt_w"/>
                                          </p:val>
                                        </p:tav>
                                      </p:tavLst>
                                    </p:anim>
                                    <p:anim calcmode="lin" valueType="num">
                                      <p:cBhvr>
                                        <p:cTn id="8" dur="500" fill="hold"/>
                                        <p:tgtEl>
                                          <p:spTgt spid="4">
                                            <p:graphicEl>
                                              <a:dgm id="{8618902B-9501-42F3-83E4-0A76BC487D10}"/>
                                            </p:graphicEl>
                                          </p:spTgt>
                                        </p:tgtEl>
                                        <p:attrNameLst>
                                          <p:attrName>ppt_h</p:attrName>
                                        </p:attrNameLst>
                                      </p:cBhvr>
                                      <p:tavLst>
                                        <p:tav tm="0">
                                          <p:val>
                                            <p:fltVal val="0"/>
                                          </p:val>
                                        </p:tav>
                                        <p:tav tm="100000">
                                          <p:val>
                                            <p:strVal val="#ppt_h"/>
                                          </p:val>
                                        </p:tav>
                                      </p:tavLst>
                                    </p:anim>
                                    <p:animEffect transition="in" filter="fade">
                                      <p:cBhvr>
                                        <p:cTn id="9" dur="500"/>
                                        <p:tgtEl>
                                          <p:spTgt spid="4">
                                            <p:graphicEl>
                                              <a:dgm id="{8618902B-9501-42F3-83E4-0A76BC487D10}"/>
                                            </p:graphic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
                                            <p:graphicEl>
                                              <a:dgm id="{F90AD35F-2A03-4EFF-98DD-04057A2A14F0}"/>
                                            </p:graphicEl>
                                          </p:spTgt>
                                        </p:tgtEl>
                                        <p:attrNameLst>
                                          <p:attrName>style.visibility</p:attrName>
                                        </p:attrNameLst>
                                      </p:cBhvr>
                                      <p:to>
                                        <p:strVal val="visible"/>
                                      </p:to>
                                    </p:set>
                                    <p:anim calcmode="lin" valueType="num">
                                      <p:cBhvr>
                                        <p:cTn id="14" dur="500" fill="hold"/>
                                        <p:tgtEl>
                                          <p:spTgt spid="4">
                                            <p:graphicEl>
                                              <a:dgm id="{F90AD35F-2A03-4EFF-98DD-04057A2A14F0}"/>
                                            </p:graphicEl>
                                          </p:spTgt>
                                        </p:tgtEl>
                                        <p:attrNameLst>
                                          <p:attrName>ppt_w</p:attrName>
                                        </p:attrNameLst>
                                      </p:cBhvr>
                                      <p:tavLst>
                                        <p:tav tm="0">
                                          <p:val>
                                            <p:fltVal val="0"/>
                                          </p:val>
                                        </p:tav>
                                        <p:tav tm="100000">
                                          <p:val>
                                            <p:strVal val="#ppt_w"/>
                                          </p:val>
                                        </p:tav>
                                      </p:tavLst>
                                    </p:anim>
                                    <p:anim calcmode="lin" valueType="num">
                                      <p:cBhvr>
                                        <p:cTn id="15" dur="500" fill="hold"/>
                                        <p:tgtEl>
                                          <p:spTgt spid="4">
                                            <p:graphicEl>
                                              <a:dgm id="{F90AD35F-2A03-4EFF-98DD-04057A2A14F0}"/>
                                            </p:graphicEl>
                                          </p:spTgt>
                                        </p:tgtEl>
                                        <p:attrNameLst>
                                          <p:attrName>ppt_h</p:attrName>
                                        </p:attrNameLst>
                                      </p:cBhvr>
                                      <p:tavLst>
                                        <p:tav tm="0">
                                          <p:val>
                                            <p:fltVal val="0"/>
                                          </p:val>
                                        </p:tav>
                                        <p:tav tm="100000">
                                          <p:val>
                                            <p:strVal val="#ppt_h"/>
                                          </p:val>
                                        </p:tav>
                                      </p:tavLst>
                                    </p:anim>
                                    <p:animEffect transition="in" filter="fade">
                                      <p:cBhvr>
                                        <p:cTn id="16" dur="500"/>
                                        <p:tgtEl>
                                          <p:spTgt spid="4">
                                            <p:graphicEl>
                                              <a:dgm id="{F90AD35F-2A03-4EFF-98DD-04057A2A14F0}"/>
                                            </p:graphic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4">
                                            <p:graphicEl>
                                              <a:dgm id="{D04F104A-837D-4DF4-8255-9FC293CD7292}"/>
                                            </p:graphicEl>
                                          </p:spTgt>
                                        </p:tgtEl>
                                        <p:attrNameLst>
                                          <p:attrName>style.visibility</p:attrName>
                                        </p:attrNameLst>
                                      </p:cBhvr>
                                      <p:to>
                                        <p:strVal val="visible"/>
                                      </p:to>
                                    </p:set>
                                    <p:anim calcmode="lin" valueType="num">
                                      <p:cBhvr>
                                        <p:cTn id="21" dur="500" fill="hold"/>
                                        <p:tgtEl>
                                          <p:spTgt spid="4">
                                            <p:graphicEl>
                                              <a:dgm id="{D04F104A-837D-4DF4-8255-9FC293CD7292}"/>
                                            </p:graphicEl>
                                          </p:spTgt>
                                        </p:tgtEl>
                                        <p:attrNameLst>
                                          <p:attrName>ppt_w</p:attrName>
                                        </p:attrNameLst>
                                      </p:cBhvr>
                                      <p:tavLst>
                                        <p:tav tm="0">
                                          <p:val>
                                            <p:fltVal val="0"/>
                                          </p:val>
                                        </p:tav>
                                        <p:tav tm="100000">
                                          <p:val>
                                            <p:strVal val="#ppt_w"/>
                                          </p:val>
                                        </p:tav>
                                      </p:tavLst>
                                    </p:anim>
                                    <p:anim calcmode="lin" valueType="num">
                                      <p:cBhvr>
                                        <p:cTn id="22" dur="500" fill="hold"/>
                                        <p:tgtEl>
                                          <p:spTgt spid="4">
                                            <p:graphicEl>
                                              <a:dgm id="{D04F104A-837D-4DF4-8255-9FC293CD7292}"/>
                                            </p:graphicEl>
                                          </p:spTgt>
                                        </p:tgtEl>
                                        <p:attrNameLst>
                                          <p:attrName>ppt_h</p:attrName>
                                        </p:attrNameLst>
                                      </p:cBhvr>
                                      <p:tavLst>
                                        <p:tav tm="0">
                                          <p:val>
                                            <p:fltVal val="0"/>
                                          </p:val>
                                        </p:tav>
                                        <p:tav tm="100000">
                                          <p:val>
                                            <p:strVal val="#ppt_h"/>
                                          </p:val>
                                        </p:tav>
                                      </p:tavLst>
                                    </p:anim>
                                    <p:animEffect transition="in" filter="fade">
                                      <p:cBhvr>
                                        <p:cTn id="23" dur="500"/>
                                        <p:tgtEl>
                                          <p:spTgt spid="4">
                                            <p:graphicEl>
                                              <a:dgm id="{D04F104A-837D-4DF4-8255-9FC293CD7292}"/>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4">
                                            <p:graphicEl>
                                              <a:dgm id="{B289AE08-0476-43F6-B23A-140B7BFD0E2B}"/>
                                            </p:graphicEl>
                                          </p:spTgt>
                                        </p:tgtEl>
                                        <p:attrNameLst>
                                          <p:attrName>style.visibility</p:attrName>
                                        </p:attrNameLst>
                                      </p:cBhvr>
                                      <p:to>
                                        <p:strVal val="visible"/>
                                      </p:to>
                                    </p:set>
                                    <p:anim calcmode="lin" valueType="num">
                                      <p:cBhvr>
                                        <p:cTn id="28" dur="500" fill="hold"/>
                                        <p:tgtEl>
                                          <p:spTgt spid="4">
                                            <p:graphicEl>
                                              <a:dgm id="{B289AE08-0476-43F6-B23A-140B7BFD0E2B}"/>
                                            </p:graphicEl>
                                          </p:spTgt>
                                        </p:tgtEl>
                                        <p:attrNameLst>
                                          <p:attrName>ppt_w</p:attrName>
                                        </p:attrNameLst>
                                      </p:cBhvr>
                                      <p:tavLst>
                                        <p:tav tm="0">
                                          <p:val>
                                            <p:fltVal val="0"/>
                                          </p:val>
                                        </p:tav>
                                        <p:tav tm="100000">
                                          <p:val>
                                            <p:strVal val="#ppt_w"/>
                                          </p:val>
                                        </p:tav>
                                      </p:tavLst>
                                    </p:anim>
                                    <p:anim calcmode="lin" valueType="num">
                                      <p:cBhvr>
                                        <p:cTn id="29" dur="500" fill="hold"/>
                                        <p:tgtEl>
                                          <p:spTgt spid="4">
                                            <p:graphicEl>
                                              <a:dgm id="{B289AE08-0476-43F6-B23A-140B7BFD0E2B}"/>
                                            </p:graphicEl>
                                          </p:spTgt>
                                        </p:tgtEl>
                                        <p:attrNameLst>
                                          <p:attrName>ppt_h</p:attrName>
                                        </p:attrNameLst>
                                      </p:cBhvr>
                                      <p:tavLst>
                                        <p:tav tm="0">
                                          <p:val>
                                            <p:fltVal val="0"/>
                                          </p:val>
                                        </p:tav>
                                        <p:tav tm="100000">
                                          <p:val>
                                            <p:strVal val="#ppt_h"/>
                                          </p:val>
                                        </p:tav>
                                      </p:tavLst>
                                    </p:anim>
                                    <p:animEffect transition="in" filter="fade">
                                      <p:cBhvr>
                                        <p:cTn id="30" dur="500"/>
                                        <p:tgtEl>
                                          <p:spTgt spid="4">
                                            <p:graphicEl>
                                              <a:dgm id="{B289AE08-0476-43F6-B23A-140B7BFD0E2B}"/>
                                            </p:graphicEl>
                                          </p:spTgt>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4">
                                            <p:graphicEl>
                                              <a:dgm id="{8C591DB8-F9E2-494C-9F8C-56065997131E}"/>
                                            </p:graphicEl>
                                          </p:spTgt>
                                        </p:tgtEl>
                                        <p:attrNameLst>
                                          <p:attrName>style.visibility</p:attrName>
                                        </p:attrNameLst>
                                      </p:cBhvr>
                                      <p:to>
                                        <p:strVal val="visible"/>
                                      </p:to>
                                    </p:set>
                                    <p:anim calcmode="lin" valueType="num">
                                      <p:cBhvr>
                                        <p:cTn id="35" dur="500" fill="hold"/>
                                        <p:tgtEl>
                                          <p:spTgt spid="4">
                                            <p:graphicEl>
                                              <a:dgm id="{8C591DB8-F9E2-494C-9F8C-56065997131E}"/>
                                            </p:graphicEl>
                                          </p:spTgt>
                                        </p:tgtEl>
                                        <p:attrNameLst>
                                          <p:attrName>ppt_w</p:attrName>
                                        </p:attrNameLst>
                                      </p:cBhvr>
                                      <p:tavLst>
                                        <p:tav tm="0">
                                          <p:val>
                                            <p:fltVal val="0"/>
                                          </p:val>
                                        </p:tav>
                                        <p:tav tm="100000">
                                          <p:val>
                                            <p:strVal val="#ppt_w"/>
                                          </p:val>
                                        </p:tav>
                                      </p:tavLst>
                                    </p:anim>
                                    <p:anim calcmode="lin" valueType="num">
                                      <p:cBhvr>
                                        <p:cTn id="36" dur="500" fill="hold"/>
                                        <p:tgtEl>
                                          <p:spTgt spid="4">
                                            <p:graphicEl>
                                              <a:dgm id="{8C591DB8-F9E2-494C-9F8C-56065997131E}"/>
                                            </p:graphicEl>
                                          </p:spTgt>
                                        </p:tgtEl>
                                        <p:attrNameLst>
                                          <p:attrName>ppt_h</p:attrName>
                                        </p:attrNameLst>
                                      </p:cBhvr>
                                      <p:tavLst>
                                        <p:tav tm="0">
                                          <p:val>
                                            <p:fltVal val="0"/>
                                          </p:val>
                                        </p:tav>
                                        <p:tav tm="100000">
                                          <p:val>
                                            <p:strVal val="#ppt_h"/>
                                          </p:val>
                                        </p:tav>
                                      </p:tavLst>
                                    </p:anim>
                                    <p:animEffect transition="in" filter="fade">
                                      <p:cBhvr>
                                        <p:cTn id="37" dur="500"/>
                                        <p:tgtEl>
                                          <p:spTgt spid="4">
                                            <p:graphicEl>
                                              <a:dgm id="{8C591DB8-F9E2-494C-9F8C-56065997131E}"/>
                                            </p:graphicEl>
                                          </p:spTgt>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4">
                                            <p:graphicEl>
                                              <a:dgm id="{73AF6B02-2447-43C2-8B20-FE5358966575}"/>
                                            </p:graphicEl>
                                          </p:spTgt>
                                        </p:tgtEl>
                                        <p:attrNameLst>
                                          <p:attrName>style.visibility</p:attrName>
                                        </p:attrNameLst>
                                      </p:cBhvr>
                                      <p:to>
                                        <p:strVal val="visible"/>
                                      </p:to>
                                    </p:set>
                                    <p:anim calcmode="lin" valueType="num">
                                      <p:cBhvr>
                                        <p:cTn id="42" dur="500" fill="hold"/>
                                        <p:tgtEl>
                                          <p:spTgt spid="4">
                                            <p:graphicEl>
                                              <a:dgm id="{73AF6B02-2447-43C2-8B20-FE5358966575}"/>
                                            </p:graphicEl>
                                          </p:spTgt>
                                        </p:tgtEl>
                                        <p:attrNameLst>
                                          <p:attrName>ppt_w</p:attrName>
                                        </p:attrNameLst>
                                      </p:cBhvr>
                                      <p:tavLst>
                                        <p:tav tm="0">
                                          <p:val>
                                            <p:fltVal val="0"/>
                                          </p:val>
                                        </p:tav>
                                        <p:tav tm="100000">
                                          <p:val>
                                            <p:strVal val="#ppt_w"/>
                                          </p:val>
                                        </p:tav>
                                      </p:tavLst>
                                    </p:anim>
                                    <p:anim calcmode="lin" valueType="num">
                                      <p:cBhvr>
                                        <p:cTn id="43" dur="500" fill="hold"/>
                                        <p:tgtEl>
                                          <p:spTgt spid="4">
                                            <p:graphicEl>
                                              <a:dgm id="{73AF6B02-2447-43C2-8B20-FE5358966575}"/>
                                            </p:graphicEl>
                                          </p:spTgt>
                                        </p:tgtEl>
                                        <p:attrNameLst>
                                          <p:attrName>ppt_h</p:attrName>
                                        </p:attrNameLst>
                                      </p:cBhvr>
                                      <p:tavLst>
                                        <p:tav tm="0">
                                          <p:val>
                                            <p:fltVal val="0"/>
                                          </p:val>
                                        </p:tav>
                                        <p:tav tm="100000">
                                          <p:val>
                                            <p:strVal val="#ppt_h"/>
                                          </p:val>
                                        </p:tav>
                                      </p:tavLst>
                                    </p:anim>
                                    <p:animEffect transition="in" filter="fade">
                                      <p:cBhvr>
                                        <p:cTn id="44" dur="500"/>
                                        <p:tgtEl>
                                          <p:spTgt spid="4">
                                            <p:graphicEl>
                                              <a:dgm id="{73AF6B02-2447-43C2-8B20-FE5358966575}"/>
                                            </p:graphicEl>
                                          </p:spTgt>
                                        </p:tgtEl>
                                      </p:cBhvr>
                                    </p:animEffec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grpId="0" nodeType="clickEffect">
                                  <p:stCondLst>
                                    <p:cond delay="0"/>
                                  </p:stCondLst>
                                  <p:childTnLst>
                                    <p:set>
                                      <p:cBhvr>
                                        <p:cTn id="48" dur="1" fill="hold">
                                          <p:stCondLst>
                                            <p:cond delay="0"/>
                                          </p:stCondLst>
                                        </p:cTn>
                                        <p:tgtEl>
                                          <p:spTgt spid="4">
                                            <p:graphicEl>
                                              <a:dgm id="{8B44E344-90D3-4743-BF4E-96ADC2341D62}"/>
                                            </p:graphicEl>
                                          </p:spTgt>
                                        </p:tgtEl>
                                        <p:attrNameLst>
                                          <p:attrName>style.visibility</p:attrName>
                                        </p:attrNameLst>
                                      </p:cBhvr>
                                      <p:to>
                                        <p:strVal val="visible"/>
                                      </p:to>
                                    </p:set>
                                    <p:anim calcmode="lin" valueType="num">
                                      <p:cBhvr>
                                        <p:cTn id="49" dur="500" fill="hold"/>
                                        <p:tgtEl>
                                          <p:spTgt spid="4">
                                            <p:graphicEl>
                                              <a:dgm id="{8B44E344-90D3-4743-BF4E-96ADC2341D62}"/>
                                            </p:graphicEl>
                                          </p:spTgt>
                                        </p:tgtEl>
                                        <p:attrNameLst>
                                          <p:attrName>ppt_w</p:attrName>
                                        </p:attrNameLst>
                                      </p:cBhvr>
                                      <p:tavLst>
                                        <p:tav tm="0">
                                          <p:val>
                                            <p:fltVal val="0"/>
                                          </p:val>
                                        </p:tav>
                                        <p:tav tm="100000">
                                          <p:val>
                                            <p:strVal val="#ppt_w"/>
                                          </p:val>
                                        </p:tav>
                                      </p:tavLst>
                                    </p:anim>
                                    <p:anim calcmode="lin" valueType="num">
                                      <p:cBhvr>
                                        <p:cTn id="50" dur="500" fill="hold"/>
                                        <p:tgtEl>
                                          <p:spTgt spid="4">
                                            <p:graphicEl>
                                              <a:dgm id="{8B44E344-90D3-4743-BF4E-96ADC2341D62}"/>
                                            </p:graphicEl>
                                          </p:spTgt>
                                        </p:tgtEl>
                                        <p:attrNameLst>
                                          <p:attrName>ppt_h</p:attrName>
                                        </p:attrNameLst>
                                      </p:cBhvr>
                                      <p:tavLst>
                                        <p:tav tm="0">
                                          <p:val>
                                            <p:fltVal val="0"/>
                                          </p:val>
                                        </p:tav>
                                        <p:tav tm="100000">
                                          <p:val>
                                            <p:strVal val="#ppt_h"/>
                                          </p:val>
                                        </p:tav>
                                      </p:tavLst>
                                    </p:anim>
                                    <p:animEffect transition="in" filter="fade">
                                      <p:cBhvr>
                                        <p:cTn id="51" dur="500"/>
                                        <p:tgtEl>
                                          <p:spTgt spid="4">
                                            <p:graphicEl>
                                              <a:dgm id="{8B44E344-90D3-4743-BF4E-96ADC2341D62}"/>
                                            </p:graphicEl>
                                          </p:spTgt>
                                        </p:tgtEl>
                                      </p:cBhvr>
                                    </p:animEffect>
                                  </p:childTnLst>
                                </p:cTn>
                              </p:par>
                            </p:childTnLst>
                          </p:cTn>
                        </p:par>
                      </p:childTnLst>
                    </p:cTn>
                  </p:par>
                  <p:par>
                    <p:cTn id="52" fill="hold">
                      <p:stCondLst>
                        <p:cond delay="indefinite"/>
                      </p:stCondLst>
                      <p:childTnLst>
                        <p:par>
                          <p:cTn id="53" fill="hold">
                            <p:stCondLst>
                              <p:cond delay="0"/>
                            </p:stCondLst>
                            <p:childTnLst>
                              <p:par>
                                <p:cTn id="54" presetID="53" presetClass="entr" presetSubtype="16" fill="hold" grpId="0" nodeType="clickEffect">
                                  <p:stCondLst>
                                    <p:cond delay="0"/>
                                  </p:stCondLst>
                                  <p:childTnLst>
                                    <p:set>
                                      <p:cBhvr>
                                        <p:cTn id="55" dur="1" fill="hold">
                                          <p:stCondLst>
                                            <p:cond delay="0"/>
                                          </p:stCondLst>
                                        </p:cTn>
                                        <p:tgtEl>
                                          <p:spTgt spid="4">
                                            <p:graphicEl>
                                              <a:dgm id="{B3784E35-63B4-4089-8535-98298F1C6019}"/>
                                            </p:graphicEl>
                                          </p:spTgt>
                                        </p:tgtEl>
                                        <p:attrNameLst>
                                          <p:attrName>style.visibility</p:attrName>
                                        </p:attrNameLst>
                                      </p:cBhvr>
                                      <p:to>
                                        <p:strVal val="visible"/>
                                      </p:to>
                                    </p:set>
                                    <p:anim calcmode="lin" valueType="num">
                                      <p:cBhvr>
                                        <p:cTn id="56" dur="500" fill="hold"/>
                                        <p:tgtEl>
                                          <p:spTgt spid="4">
                                            <p:graphicEl>
                                              <a:dgm id="{B3784E35-63B4-4089-8535-98298F1C6019}"/>
                                            </p:graphicEl>
                                          </p:spTgt>
                                        </p:tgtEl>
                                        <p:attrNameLst>
                                          <p:attrName>ppt_w</p:attrName>
                                        </p:attrNameLst>
                                      </p:cBhvr>
                                      <p:tavLst>
                                        <p:tav tm="0">
                                          <p:val>
                                            <p:fltVal val="0"/>
                                          </p:val>
                                        </p:tav>
                                        <p:tav tm="100000">
                                          <p:val>
                                            <p:strVal val="#ppt_w"/>
                                          </p:val>
                                        </p:tav>
                                      </p:tavLst>
                                    </p:anim>
                                    <p:anim calcmode="lin" valueType="num">
                                      <p:cBhvr>
                                        <p:cTn id="57" dur="500" fill="hold"/>
                                        <p:tgtEl>
                                          <p:spTgt spid="4">
                                            <p:graphicEl>
                                              <a:dgm id="{B3784E35-63B4-4089-8535-98298F1C6019}"/>
                                            </p:graphicEl>
                                          </p:spTgt>
                                        </p:tgtEl>
                                        <p:attrNameLst>
                                          <p:attrName>ppt_h</p:attrName>
                                        </p:attrNameLst>
                                      </p:cBhvr>
                                      <p:tavLst>
                                        <p:tav tm="0">
                                          <p:val>
                                            <p:fltVal val="0"/>
                                          </p:val>
                                        </p:tav>
                                        <p:tav tm="100000">
                                          <p:val>
                                            <p:strVal val="#ppt_h"/>
                                          </p:val>
                                        </p:tav>
                                      </p:tavLst>
                                    </p:anim>
                                    <p:animEffect transition="in" filter="fade">
                                      <p:cBhvr>
                                        <p:cTn id="58" dur="500"/>
                                        <p:tgtEl>
                                          <p:spTgt spid="4">
                                            <p:graphicEl>
                                              <a:dgm id="{B3784E35-63B4-4089-8535-98298F1C6019}"/>
                                            </p:graphicEl>
                                          </p:spTgt>
                                        </p:tgtEl>
                                      </p:cBhvr>
                                    </p:animEffect>
                                  </p:childTnLst>
                                </p:cTn>
                              </p:par>
                            </p:childTnLst>
                          </p:cTn>
                        </p:par>
                      </p:childTnLst>
                    </p:cTn>
                  </p:par>
                  <p:par>
                    <p:cTn id="59" fill="hold">
                      <p:stCondLst>
                        <p:cond delay="indefinite"/>
                      </p:stCondLst>
                      <p:childTnLst>
                        <p:par>
                          <p:cTn id="60" fill="hold">
                            <p:stCondLst>
                              <p:cond delay="0"/>
                            </p:stCondLst>
                            <p:childTnLst>
                              <p:par>
                                <p:cTn id="61" presetID="53" presetClass="entr" presetSubtype="16" fill="hold" grpId="0" nodeType="clickEffect">
                                  <p:stCondLst>
                                    <p:cond delay="0"/>
                                  </p:stCondLst>
                                  <p:childTnLst>
                                    <p:set>
                                      <p:cBhvr>
                                        <p:cTn id="62" dur="1" fill="hold">
                                          <p:stCondLst>
                                            <p:cond delay="0"/>
                                          </p:stCondLst>
                                        </p:cTn>
                                        <p:tgtEl>
                                          <p:spTgt spid="4">
                                            <p:graphicEl>
                                              <a:dgm id="{AFD026F6-254F-499A-9437-A41B1295BDAC}"/>
                                            </p:graphicEl>
                                          </p:spTgt>
                                        </p:tgtEl>
                                        <p:attrNameLst>
                                          <p:attrName>style.visibility</p:attrName>
                                        </p:attrNameLst>
                                      </p:cBhvr>
                                      <p:to>
                                        <p:strVal val="visible"/>
                                      </p:to>
                                    </p:set>
                                    <p:anim calcmode="lin" valueType="num">
                                      <p:cBhvr>
                                        <p:cTn id="63" dur="500" fill="hold"/>
                                        <p:tgtEl>
                                          <p:spTgt spid="4">
                                            <p:graphicEl>
                                              <a:dgm id="{AFD026F6-254F-499A-9437-A41B1295BDAC}"/>
                                            </p:graphicEl>
                                          </p:spTgt>
                                        </p:tgtEl>
                                        <p:attrNameLst>
                                          <p:attrName>ppt_w</p:attrName>
                                        </p:attrNameLst>
                                      </p:cBhvr>
                                      <p:tavLst>
                                        <p:tav tm="0">
                                          <p:val>
                                            <p:fltVal val="0"/>
                                          </p:val>
                                        </p:tav>
                                        <p:tav tm="100000">
                                          <p:val>
                                            <p:strVal val="#ppt_w"/>
                                          </p:val>
                                        </p:tav>
                                      </p:tavLst>
                                    </p:anim>
                                    <p:anim calcmode="lin" valueType="num">
                                      <p:cBhvr>
                                        <p:cTn id="64" dur="500" fill="hold"/>
                                        <p:tgtEl>
                                          <p:spTgt spid="4">
                                            <p:graphicEl>
                                              <a:dgm id="{AFD026F6-254F-499A-9437-A41B1295BDAC}"/>
                                            </p:graphicEl>
                                          </p:spTgt>
                                        </p:tgtEl>
                                        <p:attrNameLst>
                                          <p:attrName>ppt_h</p:attrName>
                                        </p:attrNameLst>
                                      </p:cBhvr>
                                      <p:tavLst>
                                        <p:tav tm="0">
                                          <p:val>
                                            <p:fltVal val="0"/>
                                          </p:val>
                                        </p:tav>
                                        <p:tav tm="100000">
                                          <p:val>
                                            <p:strVal val="#ppt_h"/>
                                          </p:val>
                                        </p:tav>
                                      </p:tavLst>
                                    </p:anim>
                                    <p:animEffect transition="in" filter="fade">
                                      <p:cBhvr>
                                        <p:cTn id="65" dur="500"/>
                                        <p:tgtEl>
                                          <p:spTgt spid="4">
                                            <p:graphicEl>
                                              <a:dgm id="{AFD026F6-254F-499A-9437-A41B1295BDAC}"/>
                                            </p:graphicEl>
                                          </p:spTgt>
                                        </p:tgtEl>
                                      </p:cBhvr>
                                    </p:animEffect>
                                  </p:childTnLst>
                                </p:cTn>
                              </p:par>
                            </p:childTnLst>
                          </p:cTn>
                        </p:par>
                      </p:childTnLst>
                    </p:cTn>
                  </p:par>
                  <p:par>
                    <p:cTn id="66" fill="hold">
                      <p:stCondLst>
                        <p:cond delay="indefinite"/>
                      </p:stCondLst>
                      <p:childTnLst>
                        <p:par>
                          <p:cTn id="67" fill="hold">
                            <p:stCondLst>
                              <p:cond delay="0"/>
                            </p:stCondLst>
                            <p:childTnLst>
                              <p:par>
                                <p:cTn id="68" presetID="53" presetClass="entr" presetSubtype="16" fill="hold" grpId="0" nodeType="clickEffect">
                                  <p:stCondLst>
                                    <p:cond delay="0"/>
                                  </p:stCondLst>
                                  <p:childTnLst>
                                    <p:set>
                                      <p:cBhvr>
                                        <p:cTn id="69" dur="1" fill="hold">
                                          <p:stCondLst>
                                            <p:cond delay="0"/>
                                          </p:stCondLst>
                                        </p:cTn>
                                        <p:tgtEl>
                                          <p:spTgt spid="4">
                                            <p:graphicEl>
                                              <a:dgm id="{AE9BF224-B771-4E1F-954A-D1CFF6175946}"/>
                                            </p:graphicEl>
                                          </p:spTgt>
                                        </p:tgtEl>
                                        <p:attrNameLst>
                                          <p:attrName>style.visibility</p:attrName>
                                        </p:attrNameLst>
                                      </p:cBhvr>
                                      <p:to>
                                        <p:strVal val="visible"/>
                                      </p:to>
                                    </p:set>
                                    <p:anim calcmode="lin" valueType="num">
                                      <p:cBhvr>
                                        <p:cTn id="70" dur="500" fill="hold"/>
                                        <p:tgtEl>
                                          <p:spTgt spid="4">
                                            <p:graphicEl>
                                              <a:dgm id="{AE9BF224-B771-4E1F-954A-D1CFF6175946}"/>
                                            </p:graphicEl>
                                          </p:spTgt>
                                        </p:tgtEl>
                                        <p:attrNameLst>
                                          <p:attrName>ppt_w</p:attrName>
                                        </p:attrNameLst>
                                      </p:cBhvr>
                                      <p:tavLst>
                                        <p:tav tm="0">
                                          <p:val>
                                            <p:fltVal val="0"/>
                                          </p:val>
                                        </p:tav>
                                        <p:tav tm="100000">
                                          <p:val>
                                            <p:strVal val="#ppt_w"/>
                                          </p:val>
                                        </p:tav>
                                      </p:tavLst>
                                    </p:anim>
                                    <p:anim calcmode="lin" valueType="num">
                                      <p:cBhvr>
                                        <p:cTn id="71" dur="500" fill="hold"/>
                                        <p:tgtEl>
                                          <p:spTgt spid="4">
                                            <p:graphicEl>
                                              <a:dgm id="{AE9BF224-B771-4E1F-954A-D1CFF6175946}"/>
                                            </p:graphicEl>
                                          </p:spTgt>
                                        </p:tgtEl>
                                        <p:attrNameLst>
                                          <p:attrName>ppt_h</p:attrName>
                                        </p:attrNameLst>
                                      </p:cBhvr>
                                      <p:tavLst>
                                        <p:tav tm="0">
                                          <p:val>
                                            <p:fltVal val="0"/>
                                          </p:val>
                                        </p:tav>
                                        <p:tav tm="100000">
                                          <p:val>
                                            <p:strVal val="#ppt_h"/>
                                          </p:val>
                                        </p:tav>
                                      </p:tavLst>
                                    </p:anim>
                                    <p:animEffect transition="in" filter="fade">
                                      <p:cBhvr>
                                        <p:cTn id="72" dur="500"/>
                                        <p:tgtEl>
                                          <p:spTgt spid="4">
                                            <p:graphicEl>
                                              <a:dgm id="{AE9BF224-B771-4E1F-954A-D1CFF6175946}"/>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1067890"/>
          </a:xfrm>
        </p:spPr>
        <p:txBody>
          <a:bodyPr>
            <a:noAutofit/>
          </a:bodyPr>
          <a:lstStyle/>
          <a:p>
            <a:pPr algn="ctr"/>
            <a:r>
              <a:rPr lang="en-US" b="1" dirty="0" smtClean="0"/>
              <a:t/>
            </a:r>
            <a:br>
              <a:rPr lang="en-US" b="1" dirty="0" smtClean="0"/>
            </a:br>
            <a:r>
              <a:rPr lang="en-US" b="1" dirty="0" err="1" smtClean="0"/>
              <a:t>Cách</a:t>
            </a:r>
            <a:r>
              <a:rPr lang="en-US" b="1" dirty="0" smtClean="0"/>
              <a:t> </a:t>
            </a:r>
            <a:r>
              <a:rPr lang="en-US" b="1" dirty="0" err="1"/>
              <a:t>trả</a:t>
            </a:r>
            <a:r>
              <a:rPr lang="en-US" b="1" dirty="0"/>
              <a:t> </a:t>
            </a:r>
            <a:r>
              <a:rPr lang="en-US" b="1" dirty="0" err="1"/>
              <a:t>lời</a:t>
            </a:r>
            <a:r>
              <a:rPr lang="en-US" b="1" dirty="0"/>
              <a:t> </a:t>
            </a:r>
            <a:r>
              <a:rPr lang="en-US" b="1" dirty="0" err="1"/>
              <a:t>mục</a:t>
            </a:r>
            <a:r>
              <a:rPr lang="en-US" b="1" dirty="0"/>
              <a:t> </a:t>
            </a:r>
            <a:r>
              <a:rPr lang="en-US" b="1" dirty="0" err="1"/>
              <a:t>tiêu</a:t>
            </a:r>
            <a:r>
              <a:rPr lang="en-US" b="1" dirty="0"/>
              <a:t> </a:t>
            </a:r>
            <a:r>
              <a:rPr lang="en-US" b="1" dirty="0" err="1"/>
              <a:t>nghề</a:t>
            </a:r>
            <a:r>
              <a:rPr lang="en-US" b="1" dirty="0"/>
              <a:t> </a:t>
            </a:r>
            <a:r>
              <a:rPr lang="en-US" b="1" dirty="0" err="1"/>
              <a:t>nghiệp</a:t>
            </a:r>
            <a:r>
              <a:rPr lang="en-US" b="1" dirty="0"/>
              <a:t> </a:t>
            </a:r>
            <a:r>
              <a:rPr lang="en-US" b="1" dirty="0" err="1"/>
              <a:t>ngắn</a:t>
            </a:r>
            <a:r>
              <a:rPr lang="en-US" b="1" dirty="0"/>
              <a:t> </a:t>
            </a:r>
            <a:r>
              <a:rPr lang="en-US" b="1" dirty="0" err="1"/>
              <a:t>hạn</a:t>
            </a:r>
            <a:r>
              <a:rPr lang="en-US" b="1" dirty="0"/>
              <a:t/>
            </a:r>
            <a:br>
              <a:rPr lang="en-US" b="1" dirty="0"/>
            </a:br>
            <a:endParaRPr lang="en-US" dirty="0"/>
          </a:p>
        </p:txBody>
      </p:sp>
      <p:sp>
        <p:nvSpPr>
          <p:cNvPr id="3" name="Content Placeholder 2"/>
          <p:cNvSpPr>
            <a:spLocks noGrp="1"/>
          </p:cNvSpPr>
          <p:nvPr>
            <p:ph idx="1"/>
          </p:nvPr>
        </p:nvSpPr>
        <p:spPr>
          <a:xfrm>
            <a:off x="838200" y="1433016"/>
            <a:ext cx="10515600" cy="4743947"/>
          </a:xfrm>
        </p:spPr>
        <p:txBody>
          <a:bodyPr/>
          <a:lstStyle/>
          <a:p>
            <a:endParaRPr lang="en-US" dirty="0" smtClean="0">
              <a:latin typeface="Calibri (Body)"/>
            </a:endParaRPr>
          </a:p>
          <a:p>
            <a:r>
              <a:rPr lang="vi-VN" dirty="0" smtClean="0">
                <a:latin typeface="Calibri (Body)"/>
              </a:rPr>
              <a:t>Trải </a:t>
            </a:r>
            <a:r>
              <a:rPr lang="vi-VN" dirty="0">
                <a:latin typeface="Calibri (Body)"/>
              </a:rPr>
              <a:t>nghiệm một vị trí công việc </a:t>
            </a:r>
            <a:r>
              <a:rPr lang="vi-VN" dirty="0" smtClean="0">
                <a:latin typeface="Calibri (Body)"/>
              </a:rPr>
              <a:t>mới</a:t>
            </a:r>
            <a:r>
              <a:rPr lang="en-US" dirty="0" smtClean="0">
                <a:latin typeface="Calibri (Body)"/>
              </a:rPr>
              <a:t>………….,</a:t>
            </a:r>
            <a:r>
              <a:rPr lang="vi-VN" dirty="0" smtClean="0">
                <a:latin typeface="Calibri (Body)"/>
              </a:rPr>
              <a:t> mong </a:t>
            </a:r>
            <a:r>
              <a:rPr lang="vi-VN" dirty="0">
                <a:latin typeface="Calibri (Body)"/>
              </a:rPr>
              <a:t>muốn được làm việc tại công ty </a:t>
            </a:r>
            <a:r>
              <a:rPr lang="en-US" dirty="0" smtClean="0">
                <a:latin typeface="Calibri (Body)"/>
              </a:rPr>
              <a:t>…………………..</a:t>
            </a:r>
          </a:p>
          <a:p>
            <a:pPr marL="0" indent="0">
              <a:buNone/>
            </a:pPr>
            <a:r>
              <a:rPr lang="en-US" dirty="0">
                <a:latin typeface="Calibri (Body)"/>
                <a:sym typeface="Wingdings" panose="05000000000000000000" pitchFamily="2" charset="2"/>
              </a:rPr>
              <a:t>Experience a new job position </a:t>
            </a:r>
            <a:r>
              <a:rPr lang="en-US" dirty="0" smtClean="0">
                <a:latin typeface="Calibri (Body)"/>
                <a:sym typeface="Wingdings" panose="05000000000000000000" pitchFamily="2" charset="2"/>
              </a:rPr>
              <a:t>as…………., and work </a:t>
            </a:r>
            <a:r>
              <a:rPr lang="en-US" dirty="0">
                <a:latin typeface="Calibri (Body)"/>
                <a:sym typeface="Wingdings" panose="05000000000000000000" pitchFamily="2" charset="2"/>
              </a:rPr>
              <a:t>at </a:t>
            </a:r>
            <a:r>
              <a:rPr lang="en-US" dirty="0" smtClean="0">
                <a:latin typeface="Calibri (Body)"/>
                <a:sym typeface="Wingdings" panose="05000000000000000000" pitchFamily="2" charset="2"/>
              </a:rPr>
              <a:t>………….. </a:t>
            </a:r>
            <a:r>
              <a:rPr lang="en-US" dirty="0">
                <a:latin typeface="Calibri (Body)"/>
                <a:sym typeface="Wingdings" panose="05000000000000000000" pitchFamily="2" charset="2"/>
              </a:rPr>
              <a:t>company </a:t>
            </a:r>
            <a:endParaRPr lang="en-US" dirty="0" smtClean="0">
              <a:latin typeface="Calibri (Body)"/>
              <a:sym typeface="Wingdings" panose="05000000000000000000" pitchFamily="2" charset="2"/>
            </a:endParaRPr>
          </a:p>
          <a:p>
            <a:pPr marL="0" indent="0">
              <a:buNone/>
            </a:pPr>
            <a:endParaRPr lang="en-US" dirty="0" smtClean="0">
              <a:latin typeface="Calibri (Body)"/>
              <a:sym typeface="Wingdings" panose="05000000000000000000" pitchFamily="2" charset="2"/>
            </a:endParaRPr>
          </a:p>
          <a:p>
            <a:r>
              <a:rPr lang="vi-VN" dirty="0" smtClean="0">
                <a:latin typeface="Calibri (Body)"/>
              </a:rPr>
              <a:t>Học </a:t>
            </a:r>
            <a:r>
              <a:rPr lang="vi-VN" dirty="0">
                <a:latin typeface="Calibri (Body)"/>
              </a:rPr>
              <a:t>những kỹ năng mới để nâng cao năng lực </a:t>
            </a:r>
            <a:r>
              <a:rPr lang="en-US" dirty="0" err="1" smtClean="0">
                <a:latin typeface="Calibri (Body)"/>
              </a:rPr>
              <a:t>làm</a:t>
            </a:r>
            <a:r>
              <a:rPr lang="en-US" dirty="0" smtClean="0">
                <a:latin typeface="Calibri (Body)"/>
              </a:rPr>
              <a:t> </a:t>
            </a:r>
            <a:r>
              <a:rPr lang="en-US" dirty="0" err="1" smtClean="0">
                <a:latin typeface="Calibri (Body)"/>
              </a:rPr>
              <a:t>việc</a:t>
            </a:r>
            <a:r>
              <a:rPr lang="en-US" dirty="0" smtClean="0">
                <a:latin typeface="Calibri (Body)"/>
              </a:rPr>
              <a:t> </a:t>
            </a:r>
            <a:endParaRPr lang="vi-VN" dirty="0">
              <a:latin typeface="Calibri (Body)"/>
            </a:endParaRPr>
          </a:p>
          <a:p>
            <a:pPr marL="0" indent="0">
              <a:buNone/>
            </a:pPr>
            <a:r>
              <a:rPr lang="en-US" dirty="0" smtClean="0">
                <a:latin typeface="Calibri (Body)"/>
                <a:sym typeface="Wingdings" panose="05000000000000000000" pitchFamily="2" charset="2"/>
              </a:rPr>
              <a:t> Learn new skills to improve my work capacity </a:t>
            </a:r>
            <a:endParaRPr lang="en-US"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20</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914030" y="3500189"/>
            <a:ext cx="609600" cy="609600"/>
          </a:xfrm>
          <a:prstGeom prst="rect">
            <a:avLst/>
          </a:prstGeom>
        </p:spPr>
      </p:pic>
    </p:spTree>
    <p:extLst>
      <p:ext uri="{BB962C8B-B14F-4D97-AF65-F5344CB8AC3E}">
        <p14:creationId xmlns:p14="http://schemas.microsoft.com/office/powerpoint/2010/main" val="86421510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513"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b="1" dirty="0"/>
              <a:t/>
            </a:r>
            <a:br>
              <a:rPr lang="en-US" b="1" dirty="0"/>
            </a:br>
            <a:r>
              <a:rPr lang="en-US" b="1" dirty="0" err="1"/>
              <a:t>Cách</a:t>
            </a:r>
            <a:r>
              <a:rPr lang="en-US" b="1" dirty="0"/>
              <a:t> </a:t>
            </a:r>
            <a:r>
              <a:rPr lang="en-US" b="1" dirty="0" err="1"/>
              <a:t>trả</a:t>
            </a:r>
            <a:r>
              <a:rPr lang="en-US" b="1" dirty="0"/>
              <a:t> </a:t>
            </a:r>
            <a:r>
              <a:rPr lang="en-US" b="1" dirty="0" err="1"/>
              <a:t>lời</a:t>
            </a:r>
            <a:r>
              <a:rPr lang="en-US" b="1" dirty="0"/>
              <a:t> </a:t>
            </a:r>
            <a:r>
              <a:rPr lang="en-US" b="1" dirty="0" err="1"/>
              <a:t>mục</a:t>
            </a:r>
            <a:r>
              <a:rPr lang="en-US" b="1" dirty="0"/>
              <a:t> </a:t>
            </a:r>
            <a:r>
              <a:rPr lang="en-US" b="1" dirty="0" err="1"/>
              <a:t>tiêu</a:t>
            </a:r>
            <a:r>
              <a:rPr lang="en-US" b="1" dirty="0"/>
              <a:t> </a:t>
            </a:r>
            <a:r>
              <a:rPr lang="en-US" b="1" dirty="0" err="1"/>
              <a:t>nghề</a:t>
            </a:r>
            <a:r>
              <a:rPr lang="en-US" b="1" dirty="0"/>
              <a:t> </a:t>
            </a:r>
            <a:r>
              <a:rPr lang="en-US" b="1" dirty="0" err="1"/>
              <a:t>nghiệp</a:t>
            </a:r>
            <a:r>
              <a:rPr lang="en-US" b="1" dirty="0"/>
              <a:t> </a:t>
            </a:r>
            <a:r>
              <a:rPr lang="en-US" b="1" dirty="0" err="1"/>
              <a:t>ngắn</a:t>
            </a:r>
            <a:r>
              <a:rPr lang="en-US" b="1" dirty="0"/>
              <a:t> </a:t>
            </a:r>
            <a:r>
              <a:rPr lang="en-US" b="1" dirty="0" err="1"/>
              <a:t>hạn</a:t>
            </a:r>
            <a:r>
              <a:rPr lang="en-US" b="1" dirty="0"/>
              <a:t/>
            </a:r>
            <a:br>
              <a:rPr lang="en-US" b="1" dirty="0"/>
            </a:br>
            <a:endParaRPr lang="en-US" dirty="0"/>
          </a:p>
        </p:txBody>
      </p:sp>
      <p:sp>
        <p:nvSpPr>
          <p:cNvPr id="3" name="Content Placeholder 2"/>
          <p:cNvSpPr>
            <a:spLocks noGrp="1"/>
          </p:cNvSpPr>
          <p:nvPr>
            <p:ph idx="1"/>
          </p:nvPr>
        </p:nvSpPr>
        <p:spPr/>
        <p:txBody>
          <a:bodyPr/>
          <a:lstStyle/>
          <a:p>
            <a:r>
              <a:rPr lang="vi-VN" dirty="0">
                <a:latin typeface="Calibri (Body)"/>
              </a:rPr>
              <a:t>Học hỏi kinh nghiệm lãnh đạo và quản lý đội </a:t>
            </a:r>
            <a:r>
              <a:rPr lang="vi-VN" dirty="0" smtClean="0">
                <a:latin typeface="Calibri (Body)"/>
              </a:rPr>
              <a:t>ng</a:t>
            </a:r>
            <a:r>
              <a:rPr lang="en-US" dirty="0" smtClean="0">
                <a:latin typeface="Calibri (Body)"/>
              </a:rPr>
              <a:t>ũ</a:t>
            </a:r>
          </a:p>
          <a:p>
            <a:pPr marL="0" indent="0">
              <a:buNone/>
            </a:pPr>
            <a:r>
              <a:rPr lang="en-US" dirty="0">
                <a:latin typeface="Calibri (Body)"/>
                <a:sym typeface="Wingdings" panose="05000000000000000000" pitchFamily="2" charset="2"/>
              </a:rPr>
              <a:t> Learn leadership </a:t>
            </a:r>
            <a:r>
              <a:rPr lang="en-US" dirty="0" smtClean="0">
                <a:latin typeface="Calibri (Body)"/>
                <a:sym typeface="Wingdings" panose="05000000000000000000" pitchFamily="2" charset="2"/>
              </a:rPr>
              <a:t>experience and </a:t>
            </a:r>
            <a:r>
              <a:rPr lang="en-US" dirty="0">
                <a:latin typeface="Calibri (Body)"/>
                <a:sym typeface="Wingdings" panose="05000000000000000000" pitchFamily="2" charset="2"/>
              </a:rPr>
              <a:t>team </a:t>
            </a:r>
            <a:r>
              <a:rPr lang="en-US" dirty="0" smtClean="0">
                <a:latin typeface="Calibri (Body)"/>
                <a:sym typeface="Wingdings" panose="05000000000000000000" pitchFamily="2" charset="2"/>
              </a:rPr>
              <a:t>management</a:t>
            </a:r>
            <a:br>
              <a:rPr lang="en-US" dirty="0" smtClean="0">
                <a:latin typeface="Calibri (Body)"/>
                <a:sym typeface="Wingdings" panose="05000000000000000000" pitchFamily="2" charset="2"/>
              </a:rPr>
            </a:br>
            <a:endParaRPr lang="vi-VN" dirty="0">
              <a:latin typeface="Calibri (Body)"/>
            </a:endParaRPr>
          </a:p>
          <a:p>
            <a:r>
              <a:rPr lang="vi-VN" dirty="0">
                <a:latin typeface="Calibri (Body)"/>
              </a:rPr>
              <a:t>Làm việc trong một môi trường năng động, tối đa sự sáng tạo, theo đuổi đam mê, </a:t>
            </a:r>
            <a:r>
              <a:rPr lang="en-US" dirty="0" err="1" smtClean="0">
                <a:latin typeface="Calibri (Body)"/>
              </a:rPr>
              <a:t>và</a:t>
            </a:r>
            <a:r>
              <a:rPr lang="en-US" dirty="0" smtClean="0">
                <a:latin typeface="Calibri (Body)"/>
              </a:rPr>
              <a:t> </a:t>
            </a:r>
            <a:r>
              <a:rPr lang="en-US" dirty="0" err="1" smtClean="0">
                <a:latin typeface="Calibri (Body)"/>
              </a:rPr>
              <a:t>điều</a:t>
            </a:r>
            <a:r>
              <a:rPr lang="en-US" dirty="0" smtClean="0">
                <a:latin typeface="Calibri (Body)"/>
              </a:rPr>
              <a:t> </a:t>
            </a:r>
            <a:r>
              <a:rPr lang="en-US" dirty="0" err="1" smtClean="0">
                <a:latin typeface="Calibri (Body)"/>
              </a:rPr>
              <a:t>quan</a:t>
            </a:r>
            <a:r>
              <a:rPr lang="en-US" dirty="0" smtClean="0">
                <a:latin typeface="Calibri (Body)"/>
              </a:rPr>
              <a:t> </a:t>
            </a:r>
            <a:r>
              <a:rPr lang="en-US" dirty="0" err="1" smtClean="0">
                <a:latin typeface="Calibri (Body)"/>
              </a:rPr>
              <a:t>trọng</a:t>
            </a:r>
            <a:r>
              <a:rPr lang="en-US" dirty="0" smtClean="0">
                <a:latin typeface="Calibri (Body)"/>
              </a:rPr>
              <a:t> </a:t>
            </a:r>
            <a:r>
              <a:rPr lang="en-US" dirty="0" err="1" smtClean="0">
                <a:latin typeface="Calibri (Body)"/>
              </a:rPr>
              <a:t>nhất</a:t>
            </a:r>
            <a:r>
              <a:rPr lang="en-US" dirty="0" smtClean="0">
                <a:latin typeface="Calibri (Body)"/>
              </a:rPr>
              <a:t> </a:t>
            </a:r>
            <a:r>
              <a:rPr lang="en-US" dirty="0" err="1" smtClean="0">
                <a:latin typeface="Calibri (Body)"/>
              </a:rPr>
              <a:t>là</a:t>
            </a:r>
            <a:r>
              <a:rPr lang="en-US" dirty="0" smtClean="0">
                <a:latin typeface="Calibri (Body)"/>
              </a:rPr>
              <a:t> </a:t>
            </a:r>
            <a:r>
              <a:rPr lang="en-US" dirty="0" err="1" smtClean="0">
                <a:latin typeface="Calibri (Body)"/>
              </a:rPr>
              <a:t>ước</a:t>
            </a:r>
            <a:r>
              <a:rPr lang="en-US" dirty="0" smtClean="0">
                <a:latin typeface="Calibri (Body)"/>
              </a:rPr>
              <a:t> </a:t>
            </a:r>
            <a:r>
              <a:rPr lang="en-US" dirty="0" err="1" smtClean="0">
                <a:latin typeface="Calibri (Body)"/>
              </a:rPr>
              <a:t>muốn</a:t>
            </a:r>
            <a:r>
              <a:rPr lang="en-US" dirty="0" smtClean="0">
                <a:latin typeface="Calibri (Body)"/>
              </a:rPr>
              <a:t> </a:t>
            </a:r>
            <a:r>
              <a:rPr lang="en-US" dirty="0" err="1" smtClean="0">
                <a:latin typeface="Calibri (Body)"/>
              </a:rPr>
              <a:t>được</a:t>
            </a:r>
            <a:r>
              <a:rPr lang="en-US" dirty="0" smtClean="0">
                <a:latin typeface="Calibri (Body)"/>
              </a:rPr>
              <a:t> </a:t>
            </a:r>
            <a:r>
              <a:rPr lang="en-US" dirty="0" err="1" smtClean="0">
                <a:latin typeface="Calibri (Body)"/>
              </a:rPr>
              <a:t>làm</a:t>
            </a:r>
            <a:r>
              <a:rPr lang="en-US" dirty="0" smtClean="0">
                <a:latin typeface="Calibri (Body)"/>
              </a:rPr>
              <a:t> </a:t>
            </a:r>
            <a:r>
              <a:rPr lang="en-US" dirty="0" err="1" smtClean="0">
                <a:latin typeface="Calibri (Body)"/>
              </a:rPr>
              <a:t>việc</a:t>
            </a:r>
            <a:r>
              <a:rPr lang="en-US" dirty="0" smtClean="0">
                <a:latin typeface="Calibri (Body)"/>
              </a:rPr>
              <a:t> </a:t>
            </a:r>
            <a:r>
              <a:rPr lang="en-US" dirty="0" err="1" smtClean="0">
                <a:latin typeface="Calibri (Body)"/>
              </a:rPr>
              <a:t>tại</a:t>
            </a:r>
            <a:r>
              <a:rPr lang="en-US" dirty="0" smtClean="0">
                <a:latin typeface="Calibri (Body)"/>
              </a:rPr>
              <a:t> </a:t>
            </a:r>
            <a:r>
              <a:rPr lang="en-US" dirty="0" err="1" smtClean="0">
                <a:latin typeface="Calibri (Body)"/>
              </a:rPr>
              <a:t>công</a:t>
            </a:r>
            <a:r>
              <a:rPr lang="en-US" dirty="0" smtClean="0">
                <a:latin typeface="Calibri (Body)"/>
              </a:rPr>
              <a:t> </a:t>
            </a:r>
            <a:r>
              <a:rPr lang="en-US" dirty="0" err="1" smtClean="0">
                <a:latin typeface="Calibri (Body)"/>
              </a:rPr>
              <a:t>ty</a:t>
            </a:r>
            <a:endParaRPr lang="en-US" dirty="0" smtClean="0">
              <a:latin typeface="Calibri (Body)"/>
            </a:endParaRPr>
          </a:p>
          <a:p>
            <a:pPr marL="0" indent="0">
              <a:buNone/>
            </a:pPr>
            <a:r>
              <a:rPr lang="en-US" dirty="0" smtClean="0">
                <a:latin typeface="Calibri (Body)"/>
                <a:sym typeface="Wingdings" panose="05000000000000000000" pitchFamily="2" charset="2"/>
              </a:rPr>
              <a:t> Work </a:t>
            </a:r>
            <a:r>
              <a:rPr lang="en-US" dirty="0">
                <a:latin typeface="Calibri (Body)"/>
                <a:sym typeface="Wingdings" panose="05000000000000000000" pitchFamily="2" charset="2"/>
              </a:rPr>
              <a:t>in </a:t>
            </a:r>
            <a:r>
              <a:rPr lang="en-US" dirty="0" smtClean="0">
                <a:latin typeface="Calibri (Body)"/>
                <a:sym typeface="Wingdings" panose="05000000000000000000" pitchFamily="2" charset="2"/>
              </a:rPr>
              <a:t>an </a:t>
            </a:r>
            <a:r>
              <a:rPr lang="en-US" dirty="0" err="1" smtClean="0">
                <a:latin typeface="Calibri (Body)"/>
                <a:sym typeface="Wingdings" panose="05000000000000000000" pitchFamily="2" charset="2"/>
              </a:rPr>
              <a:t>enthusiatic</a:t>
            </a:r>
            <a:r>
              <a:rPr lang="en-US" dirty="0" smtClean="0">
                <a:latin typeface="Calibri (Body)"/>
                <a:sym typeface="Wingdings" panose="05000000000000000000" pitchFamily="2" charset="2"/>
              </a:rPr>
              <a:t> </a:t>
            </a:r>
            <a:r>
              <a:rPr lang="en-US" dirty="0">
                <a:latin typeface="Calibri (Body)"/>
                <a:sym typeface="Wingdings" panose="05000000000000000000" pitchFamily="2" charset="2"/>
              </a:rPr>
              <a:t>environment, maximizing creativity, pursuing </a:t>
            </a:r>
            <a:r>
              <a:rPr lang="en-US" dirty="0" smtClean="0">
                <a:latin typeface="Calibri (Body)"/>
                <a:sym typeface="Wingdings" panose="05000000000000000000" pitchFamily="2" charset="2"/>
              </a:rPr>
              <a:t>my </a:t>
            </a:r>
            <a:r>
              <a:rPr lang="en-US" dirty="0">
                <a:latin typeface="Calibri (Body)"/>
                <a:sym typeface="Wingdings" panose="05000000000000000000" pitchFamily="2" charset="2"/>
              </a:rPr>
              <a:t>passion, </a:t>
            </a:r>
            <a:r>
              <a:rPr lang="en-US" dirty="0" smtClean="0">
                <a:latin typeface="Calibri (Body)"/>
                <a:sym typeface="Wingdings" panose="05000000000000000000" pitchFamily="2" charset="2"/>
              </a:rPr>
              <a:t>and the most important thing is my </a:t>
            </a:r>
            <a:r>
              <a:rPr lang="en-US" dirty="0">
                <a:latin typeface="Calibri (Body)"/>
                <a:sym typeface="Wingdings" panose="05000000000000000000" pitchFamily="2" charset="2"/>
              </a:rPr>
              <a:t>desire to work at </a:t>
            </a:r>
            <a:r>
              <a:rPr lang="en-US" dirty="0" smtClean="0">
                <a:latin typeface="Calibri (Body)"/>
                <a:sym typeface="Wingdings" panose="05000000000000000000" pitchFamily="2" charset="2"/>
              </a:rPr>
              <a:t>…………………… company.</a:t>
            </a:r>
            <a:endParaRPr lang="en-US"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21</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982200" y="2264391"/>
            <a:ext cx="609600" cy="609600"/>
          </a:xfrm>
          <a:prstGeom prst="rect">
            <a:avLst/>
          </a:prstGeom>
        </p:spPr>
      </p:pic>
      <p:pic>
        <p:nvPicPr>
          <p:cNvPr id="8"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8001000" y="5352257"/>
            <a:ext cx="609600" cy="609600"/>
          </a:xfrm>
          <a:prstGeom prst="rect">
            <a:avLst/>
          </a:prstGeom>
        </p:spPr>
      </p:pic>
    </p:spTree>
    <p:extLst>
      <p:ext uri="{BB962C8B-B14F-4D97-AF65-F5344CB8AC3E}">
        <p14:creationId xmlns:p14="http://schemas.microsoft.com/office/powerpoint/2010/main" val="214436571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024"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3513" fill="hold"/>
                                        <p:tgtEl>
                                          <p:spTgt spid="8"/>
                                        </p:tgtEl>
                                      </p:cBhvr>
                                    </p:cmd>
                                  </p:childTnLst>
                                </p:cTn>
                              </p:par>
                            </p:childTnLst>
                          </p:cTn>
                        </p:par>
                      </p:childTnLst>
                    </p:cTn>
                  </p:par>
                </p:childTnLst>
              </p:cTn>
              <p:nextCondLst>
                <p:cond evt="onClick" delay="0">
                  <p:tgtEl>
                    <p:spTgt spid="8"/>
                  </p:tgtEl>
                </p:cond>
              </p:nextCondLst>
            </p:seq>
            <p:audio>
              <p:cMediaNode vol="80000">
                <p:cTn id="13" fill="hold" display="0">
                  <p:stCondLst>
                    <p:cond delay="indefinite"/>
                  </p:stCondLst>
                  <p:endCondLst>
                    <p:cond evt="onStopAudio" delay="0">
                      <p:tgtEl>
                        <p:sldTgt/>
                      </p:tgtEl>
                    </p:cond>
                  </p:endCondLst>
                </p:cTn>
                <p:tgtEl>
                  <p:spTgt spid="8"/>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1081538"/>
          </a:xfrm>
        </p:spPr>
        <p:txBody>
          <a:bodyPr>
            <a:noAutofit/>
          </a:bodyPr>
          <a:lstStyle/>
          <a:p>
            <a:pPr algn="ctr"/>
            <a:r>
              <a:rPr lang="en-US" b="1" dirty="0" smtClean="0"/>
              <a:t/>
            </a:r>
            <a:br>
              <a:rPr lang="en-US" b="1" dirty="0" smtClean="0"/>
            </a:br>
            <a:r>
              <a:rPr lang="en-US" b="1" dirty="0" err="1" smtClean="0"/>
              <a:t>Cách</a:t>
            </a:r>
            <a:r>
              <a:rPr lang="en-US" b="1" dirty="0" smtClean="0"/>
              <a:t> </a:t>
            </a:r>
            <a:r>
              <a:rPr lang="en-US" b="1" dirty="0" err="1"/>
              <a:t>trả</a:t>
            </a:r>
            <a:r>
              <a:rPr lang="en-US" b="1" dirty="0"/>
              <a:t> </a:t>
            </a:r>
            <a:r>
              <a:rPr lang="en-US" b="1" dirty="0" err="1"/>
              <a:t>lời</a:t>
            </a:r>
            <a:r>
              <a:rPr lang="en-US" b="1" dirty="0"/>
              <a:t> </a:t>
            </a:r>
            <a:r>
              <a:rPr lang="en-US" b="1" dirty="0" err="1"/>
              <a:t>mục</a:t>
            </a:r>
            <a:r>
              <a:rPr lang="en-US" b="1" dirty="0"/>
              <a:t> </a:t>
            </a:r>
            <a:r>
              <a:rPr lang="en-US" b="1" dirty="0" err="1"/>
              <a:t>tiêu</a:t>
            </a:r>
            <a:r>
              <a:rPr lang="en-US" b="1" dirty="0"/>
              <a:t> </a:t>
            </a:r>
            <a:r>
              <a:rPr lang="en-US" b="1" dirty="0" err="1"/>
              <a:t>nghề</a:t>
            </a:r>
            <a:r>
              <a:rPr lang="en-US" b="1" dirty="0"/>
              <a:t> </a:t>
            </a:r>
            <a:r>
              <a:rPr lang="en-US" b="1" dirty="0" err="1"/>
              <a:t>nghiệp</a:t>
            </a:r>
            <a:r>
              <a:rPr lang="en-US" b="1" dirty="0"/>
              <a:t> </a:t>
            </a:r>
            <a:r>
              <a:rPr lang="en-US" b="1" dirty="0" err="1"/>
              <a:t>dài</a:t>
            </a:r>
            <a:r>
              <a:rPr lang="en-US" b="1" dirty="0"/>
              <a:t> </a:t>
            </a:r>
            <a:r>
              <a:rPr lang="en-US" b="1" dirty="0" err="1"/>
              <a:t>hạn</a:t>
            </a:r>
            <a:r>
              <a:rPr lang="en-US" b="1" dirty="0"/>
              <a:t/>
            </a:r>
            <a:br>
              <a:rPr lang="en-US" b="1" dirty="0"/>
            </a:br>
            <a:endParaRPr lang="en-US" dirty="0"/>
          </a:p>
        </p:txBody>
      </p:sp>
      <p:sp>
        <p:nvSpPr>
          <p:cNvPr id="3" name="Content Placeholder 2"/>
          <p:cNvSpPr>
            <a:spLocks noGrp="1"/>
          </p:cNvSpPr>
          <p:nvPr>
            <p:ph idx="1"/>
          </p:nvPr>
        </p:nvSpPr>
        <p:spPr>
          <a:xfrm>
            <a:off x="838200" y="1446664"/>
            <a:ext cx="10515600" cy="4730299"/>
          </a:xfrm>
        </p:spPr>
        <p:txBody>
          <a:bodyPr/>
          <a:lstStyle/>
          <a:p>
            <a:r>
              <a:rPr lang="vi-VN" dirty="0">
                <a:latin typeface="Calibri (Body)"/>
              </a:rPr>
              <a:t>Trở thành một nhà lãnh đạo tài ba và có được niềm tin yêu của tất cả nhân viên dưới quyền </a:t>
            </a:r>
            <a:r>
              <a:rPr lang="vi-VN" dirty="0" smtClean="0">
                <a:latin typeface="Calibri (Body)"/>
              </a:rPr>
              <a:t>mình</a:t>
            </a:r>
            <a:endParaRPr lang="en-US" dirty="0" smtClean="0">
              <a:latin typeface="Calibri (Body)"/>
            </a:endParaRPr>
          </a:p>
          <a:p>
            <a:pPr marL="0" indent="0">
              <a:buNone/>
            </a:pPr>
            <a:r>
              <a:rPr lang="en-US" sz="3200" dirty="0" smtClean="0">
                <a:latin typeface="Calibri (Body)"/>
                <a:sym typeface="Wingdings" panose="05000000000000000000" pitchFamily="2" charset="2"/>
              </a:rPr>
              <a:t> </a:t>
            </a:r>
            <a:r>
              <a:rPr lang="en-US" dirty="0" smtClean="0">
                <a:latin typeface="Calibri (Body)"/>
              </a:rPr>
              <a:t>Become </a:t>
            </a:r>
            <a:r>
              <a:rPr lang="en-US" dirty="0">
                <a:latin typeface="Calibri (Body)"/>
              </a:rPr>
              <a:t>a talented leader and have the trust of all </a:t>
            </a:r>
            <a:r>
              <a:rPr lang="en-US" dirty="0" smtClean="0">
                <a:latin typeface="Calibri (Body)"/>
              </a:rPr>
              <a:t>of my employees</a:t>
            </a:r>
            <a:br>
              <a:rPr lang="en-US" dirty="0" smtClean="0">
                <a:latin typeface="Calibri (Body)"/>
              </a:rPr>
            </a:br>
            <a:endParaRPr lang="vi-VN" dirty="0">
              <a:latin typeface="Calibri (Body)"/>
            </a:endParaRPr>
          </a:p>
          <a:p>
            <a:r>
              <a:rPr lang="vi-VN" dirty="0">
                <a:latin typeface="Calibri (Body)"/>
              </a:rPr>
              <a:t>Tôi muốn trau dồi kỹ năng và cống hiến hết mình để gắn bó lâu dài với công </a:t>
            </a:r>
            <a:r>
              <a:rPr lang="vi-VN" dirty="0" smtClean="0">
                <a:latin typeface="Calibri (Body)"/>
              </a:rPr>
              <a:t>ty</a:t>
            </a:r>
            <a:endParaRPr lang="en-US" dirty="0" smtClean="0">
              <a:latin typeface="Calibri (Body)"/>
            </a:endParaRPr>
          </a:p>
          <a:p>
            <a:pPr marL="0" indent="0">
              <a:buNone/>
            </a:pPr>
            <a:r>
              <a:rPr lang="en-US" dirty="0" smtClean="0">
                <a:latin typeface="Calibri (Body)"/>
                <a:sym typeface="Wingdings" panose="05000000000000000000" pitchFamily="2" charset="2"/>
              </a:rPr>
              <a:t> </a:t>
            </a:r>
            <a:r>
              <a:rPr lang="en-US" dirty="0" smtClean="0">
                <a:latin typeface="Calibri (Body)"/>
              </a:rPr>
              <a:t>I would like to </a:t>
            </a:r>
            <a:r>
              <a:rPr lang="en-US" dirty="0">
                <a:latin typeface="Calibri (Body)"/>
              </a:rPr>
              <a:t>refine my </a:t>
            </a:r>
            <a:r>
              <a:rPr lang="en-US" dirty="0" smtClean="0">
                <a:latin typeface="Calibri (Body)"/>
              </a:rPr>
              <a:t>skills and devote myself to a long term commitment with the company </a:t>
            </a:r>
            <a:endParaRPr lang="vi-VN" dirty="0">
              <a:latin typeface="Calibri (Body)"/>
            </a:endParaRPr>
          </a:p>
          <a:p>
            <a:pPr marL="0" indent="0">
              <a:buNone/>
            </a:pPr>
            <a:endParaRPr lang="en-US" dirty="0"/>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22</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327176" y="2728415"/>
            <a:ext cx="609600" cy="609600"/>
          </a:xfrm>
          <a:prstGeom prst="rect">
            <a:avLst/>
          </a:prstGeom>
        </p:spPr>
      </p:pic>
      <p:pic>
        <p:nvPicPr>
          <p:cNvPr id="8"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6951259" y="4993943"/>
            <a:ext cx="609600" cy="609600"/>
          </a:xfrm>
          <a:prstGeom prst="rect">
            <a:avLst/>
          </a:prstGeom>
        </p:spPr>
      </p:pic>
    </p:spTree>
    <p:extLst>
      <p:ext uri="{BB962C8B-B14F-4D97-AF65-F5344CB8AC3E}">
        <p14:creationId xmlns:p14="http://schemas.microsoft.com/office/powerpoint/2010/main" val="131274122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823"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9009" fill="hold"/>
                                        <p:tgtEl>
                                          <p:spTgt spid="8"/>
                                        </p:tgtEl>
                                      </p:cBhvr>
                                    </p:cmd>
                                  </p:childTnLst>
                                </p:cTn>
                              </p:par>
                            </p:childTnLst>
                          </p:cTn>
                        </p:par>
                      </p:childTnLst>
                    </p:cTn>
                  </p:par>
                </p:childTnLst>
              </p:cTn>
              <p:nextCondLst>
                <p:cond evt="onClick" delay="0">
                  <p:tgtEl>
                    <p:spTgt spid="8"/>
                  </p:tgtEl>
                </p:cond>
              </p:nextCondLst>
            </p:seq>
            <p:audio>
              <p:cMediaNode vol="80000">
                <p:cTn id="13" fill="hold" display="0">
                  <p:stCondLst>
                    <p:cond delay="indefinite"/>
                  </p:stCondLst>
                  <p:endCondLst>
                    <p:cond evt="onStopAudio" delay="0">
                      <p:tgtEl>
                        <p:sldTgt/>
                      </p:tgtEl>
                    </p:cond>
                  </p:endCondLst>
                </p:cTn>
                <p:tgtEl>
                  <p:spTgt spid="8"/>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b="1" dirty="0"/>
              <a:t/>
            </a:r>
            <a:br>
              <a:rPr lang="en-US" b="1" dirty="0"/>
            </a:br>
            <a:r>
              <a:rPr lang="en-US" b="1" dirty="0" err="1"/>
              <a:t>Cách</a:t>
            </a:r>
            <a:r>
              <a:rPr lang="en-US" b="1" dirty="0"/>
              <a:t> </a:t>
            </a:r>
            <a:r>
              <a:rPr lang="en-US" b="1" dirty="0" err="1"/>
              <a:t>trả</a:t>
            </a:r>
            <a:r>
              <a:rPr lang="en-US" b="1" dirty="0"/>
              <a:t> </a:t>
            </a:r>
            <a:r>
              <a:rPr lang="en-US" b="1" dirty="0" err="1"/>
              <a:t>lời</a:t>
            </a:r>
            <a:r>
              <a:rPr lang="en-US" b="1" dirty="0"/>
              <a:t> </a:t>
            </a:r>
            <a:r>
              <a:rPr lang="en-US" b="1" dirty="0" err="1"/>
              <a:t>mục</a:t>
            </a:r>
            <a:r>
              <a:rPr lang="en-US" b="1" dirty="0"/>
              <a:t> </a:t>
            </a:r>
            <a:r>
              <a:rPr lang="en-US" b="1" dirty="0" err="1"/>
              <a:t>tiêu</a:t>
            </a:r>
            <a:r>
              <a:rPr lang="en-US" b="1" dirty="0"/>
              <a:t> </a:t>
            </a:r>
            <a:r>
              <a:rPr lang="en-US" b="1" dirty="0" err="1"/>
              <a:t>nghề</a:t>
            </a:r>
            <a:r>
              <a:rPr lang="en-US" b="1" dirty="0"/>
              <a:t> </a:t>
            </a:r>
            <a:r>
              <a:rPr lang="en-US" b="1" dirty="0" err="1"/>
              <a:t>nghiệp</a:t>
            </a:r>
            <a:r>
              <a:rPr lang="en-US" b="1" dirty="0"/>
              <a:t> </a:t>
            </a:r>
            <a:r>
              <a:rPr lang="en-US" b="1" dirty="0" err="1"/>
              <a:t>dài</a:t>
            </a:r>
            <a:r>
              <a:rPr lang="en-US" b="1" dirty="0"/>
              <a:t> </a:t>
            </a:r>
            <a:r>
              <a:rPr lang="en-US" b="1" dirty="0" err="1"/>
              <a:t>hạn</a:t>
            </a:r>
            <a:r>
              <a:rPr lang="en-US" b="1" dirty="0"/>
              <a:t/>
            </a:r>
            <a:br>
              <a:rPr lang="en-US" b="1" dirty="0"/>
            </a:br>
            <a:endParaRPr lang="en-US" dirty="0"/>
          </a:p>
        </p:txBody>
      </p:sp>
      <p:sp>
        <p:nvSpPr>
          <p:cNvPr id="3" name="Content Placeholder 2"/>
          <p:cNvSpPr>
            <a:spLocks noGrp="1"/>
          </p:cNvSpPr>
          <p:nvPr>
            <p:ph idx="1"/>
          </p:nvPr>
        </p:nvSpPr>
        <p:spPr/>
        <p:txBody>
          <a:bodyPr/>
          <a:lstStyle/>
          <a:p>
            <a:pPr marL="0" indent="0">
              <a:buNone/>
            </a:pPr>
            <a:endParaRPr lang="vi-VN" dirty="0"/>
          </a:p>
          <a:p>
            <a:r>
              <a:rPr lang="vi-VN" dirty="0">
                <a:latin typeface="Calibri (Body)"/>
              </a:rPr>
              <a:t>Tìm kiếm một công ty phù hợp để có thể làm lâu dài, cùng công ty vượt qua những khó khăn, thử thách để trở lên dày dặn kinh nghiệm hơn, có cơ hội rèn giũa bản </a:t>
            </a:r>
            <a:r>
              <a:rPr lang="vi-VN" dirty="0" smtClean="0">
                <a:latin typeface="Calibri (Body)"/>
              </a:rPr>
              <a:t>thân</a:t>
            </a:r>
            <a:r>
              <a:rPr lang="en-US" dirty="0" smtClean="0">
                <a:latin typeface="Calibri (Body)"/>
              </a:rPr>
              <a:t/>
            </a:r>
            <a:br>
              <a:rPr lang="en-US" dirty="0" smtClean="0">
                <a:latin typeface="Calibri (Body)"/>
              </a:rPr>
            </a:br>
            <a:endParaRPr lang="vi-VN" dirty="0">
              <a:latin typeface="Calibri (Body)"/>
            </a:endParaRPr>
          </a:p>
          <a:p>
            <a:pPr marL="0" indent="0">
              <a:buNone/>
            </a:pPr>
            <a:r>
              <a:rPr lang="en-US" dirty="0">
                <a:latin typeface="Calibri (Body)"/>
                <a:sym typeface="Wingdings" panose="05000000000000000000" pitchFamily="2" charset="2"/>
              </a:rPr>
              <a:t> </a:t>
            </a:r>
            <a:r>
              <a:rPr lang="en-US" dirty="0" smtClean="0">
                <a:latin typeface="Calibri (Body)"/>
                <a:sym typeface="Wingdings" panose="05000000000000000000" pitchFamily="2" charset="2"/>
              </a:rPr>
              <a:t>Find </a:t>
            </a:r>
            <a:r>
              <a:rPr lang="en-US" dirty="0">
                <a:latin typeface="Calibri (Body)"/>
                <a:sym typeface="Wingdings" panose="05000000000000000000" pitchFamily="2" charset="2"/>
              </a:rPr>
              <a:t>a suitable company to be able to </a:t>
            </a:r>
            <a:r>
              <a:rPr lang="en-US" dirty="0" smtClean="0">
                <a:latin typeface="Calibri (Body)"/>
                <a:sym typeface="Wingdings" panose="05000000000000000000" pitchFamily="2" charset="2"/>
              </a:rPr>
              <a:t>work for long </a:t>
            </a:r>
            <a:r>
              <a:rPr lang="en-US" dirty="0">
                <a:latin typeface="Calibri (Body)"/>
                <a:sym typeface="Wingdings" panose="05000000000000000000" pitchFamily="2" charset="2"/>
              </a:rPr>
              <a:t>term, with the company overcome difficulties and challenges to become more experienced, have the opportunity to </a:t>
            </a:r>
            <a:r>
              <a:rPr lang="en-US" dirty="0" smtClean="0">
                <a:latin typeface="Calibri (Body)"/>
                <a:sym typeface="Wingdings" panose="05000000000000000000" pitchFamily="2" charset="2"/>
              </a:rPr>
              <a:t>improve myself</a:t>
            </a:r>
            <a:endParaRPr lang="en-US"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23</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431438" y="4761932"/>
            <a:ext cx="609600" cy="609600"/>
          </a:xfrm>
          <a:prstGeom prst="rect">
            <a:avLst/>
          </a:prstGeom>
        </p:spPr>
      </p:pic>
    </p:spTree>
    <p:extLst>
      <p:ext uri="{BB962C8B-B14F-4D97-AF65-F5344CB8AC3E}">
        <p14:creationId xmlns:p14="http://schemas.microsoft.com/office/powerpoint/2010/main" val="293638545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532"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err="1" smtClean="0"/>
              <a:t>Các</a:t>
            </a:r>
            <a:r>
              <a:rPr lang="en-US" b="1" dirty="0" smtClean="0"/>
              <a:t> </a:t>
            </a:r>
            <a:r>
              <a:rPr lang="en-US" b="1" dirty="0" err="1" smtClean="0"/>
              <a:t>cụm</a:t>
            </a:r>
            <a:r>
              <a:rPr lang="en-US" b="1" dirty="0" smtClean="0"/>
              <a:t> </a:t>
            </a:r>
            <a:r>
              <a:rPr lang="en-US" b="1" dirty="0" err="1" smtClean="0"/>
              <a:t>từ</a:t>
            </a:r>
            <a:r>
              <a:rPr lang="en-US" b="1" dirty="0" smtClean="0"/>
              <a:t> </a:t>
            </a:r>
            <a:r>
              <a:rPr lang="en-US" b="1" dirty="0" err="1" smtClean="0"/>
              <a:t>đi</a:t>
            </a:r>
            <a:r>
              <a:rPr lang="en-US" b="1" dirty="0" smtClean="0"/>
              <a:t> </a:t>
            </a:r>
            <a:r>
              <a:rPr lang="en-US" b="1" dirty="0" err="1" smtClean="0"/>
              <a:t>kèm</a:t>
            </a:r>
            <a:endParaRPr lang="en-US" b="1" dirty="0"/>
          </a:p>
        </p:txBody>
      </p:sp>
      <p:sp>
        <p:nvSpPr>
          <p:cNvPr id="3" name="Content Placeholder 2"/>
          <p:cNvSpPr>
            <a:spLocks noGrp="1"/>
          </p:cNvSpPr>
          <p:nvPr>
            <p:ph idx="1"/>
          </p:nvPr>
        </p:nvSpPr>
        <p:spPr>
          <a:xfrm>
            <a:off x="838200" y="1842447"/>
            <a:ext cx="10515600" cy="4334515"/>
          </a:xfrm>
        </p:spPr>
        <p:txBody>
          <a:bodyPr/>
          <a:lstStyle/>
          <a:p>
            <a:r>
              <a:rPr lang="en-US" dirty="0" smtClean="0"/>
              <a:t>I would like to </a:t>
            </a:r>
          </a:p>
          <a:p>
            <a:r>
              <a:rPr lang="en-US" dirty="0" smtClean="0"/>
              <a:t>I would love to </a:t>
            </a:r>
          </a:p>
          <a:p>
            <a:r>
              <a:rPr lang="en-US" dirty="0" smtClean="0"/>
              <a:t>I want to  </a:t>
            </a:r>
          </a:p>
          <a:p>
            <a:r>
              <a:rPr lang="en-US" dirty="0" smtClean="0"/>
              <a:t>I wish to  </a:t>
            </a:r>
            <a:endParaRPr lang="en-US" dirty="0"/>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24</a:t>
            </a:fld>
            <a:endParaRPr lang="en-US"/>
          </a:p>
        </p:txBody>
      </p:sp>
      <p:sp>
        <p:nvSpPr>
          <p:cNvPr id="7" name="Right Brace 6"/>
          <p:cNvSpPr/>
          <p:nvPr/>
        </p:nvSpPr>
        <p:spPr>
          <a:xfrm>
            <a:off x="3712191" y="2033516"/>
            <a:ext cx="326409" cy="1078174"/>
          </a:xfrm>
          <a:prstGeom prst="rightBrace">
            <a:avLst/>
          </a:prstGeom>
          <a:solidFill>
            <a:schemeClr val="bg1"/>
          </a:solidFill>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w="57150">
                <a:solidFill>
                  <a:schemeClr val="tx1"/>
                </a:solidFill>
              </a:ln>
            </a:endParaRPr>
          </a:p>
        </p:txBody>
      </p:sp>
      <p:sp>
        <p:nvSpPr>
          <p:cNvPr id="8" name="TextBox 7"/>
          <p:cNvSpPr txBox="1"/>
          <p:nvPr/>
        </p:nvSpPr>
        <p:spPr>
          <a:xfrm>
            <a:off x="4537218" y="2341770"/>
            <a:ext cx="1340303" cy="461665"/>
          </a:xfrm>
          <a:prstGeom prst="rect">
            <a:avLst/>
          </a:prstGeom>
          <a:noFill/>
        </p:spPr>
        <p:txBody>
          <a:bodyPr wrap="none" rtlCol="0">
            <a:spAutoFit/>
          </a:bodyPr>
          <a:lstStyle/>
          <a:p>
            <a:r>
              <a:rPr lang="en-US" sz="2400" dirty="0" err="1" smtClean="0"/>
              <a:t>Tôi</a:t>
            </a:r>
            <a:r>
              <a:rPr lang="en-US" sz="2400" dirty="0" smtClean="0"/>
              <a:t> </a:t>
            </a:r>
            <a:r>
              <a:rPr lang="en-US" sz="2400" dirty="0" err="1" smtClean="0"/>
              <a:t>muốn</a:t>
            </a:r>
            <a:endParaRPr lang="en-US" sz="2400" dirty="0"/>
          </a:p>
        </p:txBody>
      </p:sp>
      <p:sp>
        <p:nvSpPr>
          <p:cNvPr id="9" name="Right Brace 8"/>
          <p:cNvSpPr/>
          <p:nvPr/>
        </p:nvSpPr>
        <p:spPr>
          <a:xfrm>
            <a:off x="2838735" y="3480180"/>
            <a:ext cx="45719" cy="27295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p:cNvSpPr txBox="1"/>
          <p:nvPr/>
        </p:nvSpPr>
        <p:spPr>
          <a:xfrm>
            <a:off x="3487070" y="3385824"/>
            <a:ext cx="1103059" cy="461665"/>
          </a:xfrm>
          <a:prstGeom prst="rect">
            <a:avLst/>
          </a:prstGeom>
          <a:noFill/>
        </p:spPr>
        <p:txBody>
          <a:bodyPr wrap="none" rtlCol="0">
            <a:spAutoFit/>
          </a:bodyPr>
          <a:lstStyle/>
          <a:p>
            <a:r>
              <a:rPr lang="en-US" sz="2400" dirty="0" err="1" smtClean="0"/>
              <a:t>Tôi</a:t>
            </a:r>
            <a:r>
              <a:rPr lang="en-US" sz="2400" dirty="0" smtClean="0"/>
              <a:t> </a:t>
            </a:r>
            <a:r>
              <a:rPr lang="en-US" sz="2400" dirty="0" err="1" smtClean="0"/>
              <a:t>ước</a:t>
            </a:r>
            <a:endParaRPr lang="en-US" sz="2400" dirty="0"/>
          </a:p>
        </p:txBody>
      </p:sp>
      <p:pic>
        <p:nvPicPr>
          <p:cNvPr id="11"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362364" y="3385824"/>
            <a:ext cx="609600" cy="609600"/>
          </a:xfrm>
          <a:prstGeom prst="rect">
            <a:avLst/>
          </a:prstGeom>
        </p:spPr>
      </p:pic>
    </p:spTree>
    <p:extLst>
      <p:ext uri="{BB962C8B-B14F-4D97-AF65-F5344CB8AC3E}">
        <p14:creationId xmlns:p14="http://schemas.microsoft.com/office/powerpoint/2010/main" val="19370985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544" fill="hold"/>
                                        <p:tgtEl>
                                          <p:spTgt spid="11"/>
                                        </p:tgtEl>
                                      </p:cBhvr>
                                    </p:cmd>
                                  </p:childTnLst>
                                </p:cTn>
                              </p:par>
                            </p:childTnLst>
                          </p:cTn>
                        </p:par>
                      </p:childTnLst>
                    </p:cTn>
                  </p:par>
                </p:childTnLst>
              </p:cTn>
              <p:nextCondLst>
                <p:cond evt="onClick" delay="0">
                  <p:tgtEl>
                    <p:spTgt spid="11"/>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CÁCH TRẢ LỜI MỤC TIÊU NGHỀ NGHIỆP TRONG 3-5 NĂM TỚI</a:t>
            </a:r>
            <a:endParaRPr lang="en-US" b="1" dirty="0"/>
          </a:p>
        </p:txBody>
      </p:sp>
      <p:sp>
        <p:nvSpPr>
          <p:cNvPr id="3" name="Content Placeholder 2"/>
          <p:cNvSpPr>
            <a:spLocks noGrp="1"/>
          </p:cNvSpPr>
          <p:nvPr>
            <p:ph idx="1"/>
          </p:nvPr>
        </p:nvSpPr>
        <p:spPr/>
        <p:txBody>
          <a:bodyPr/>
          <a:lstStyle/>
          <a:p>
            <a:pPr marL="0" indent="0">
              <a:buNone/>
            </a:pPr>
            <a:endParaRPr lang="en-US" dirty="0"/>
          </a:p>
          <a:p>
            <a:r>
              <a:rPr lang="vi-VN" sz="2400" dirty="0">
                <a:latin typeface="Calibri (Body)"/>
              </a:rPr>
              <a:t>Đưa ra một</a:t>
            </a:r>
            <a:r>
              <a:rPr lang="vi-VN" sz="2400" i="1" dirty="0">
                <a:latin typeface="Calibri (Body)"/>
              </a:rPr>
              <a:t> mục tiêu</a:t>
            </a:r>
            <a:r>
              <a:rPr lang="vi-VN" sz="2400" dirty="0">
                <a:latin typeface="Calibri (Body)"/>
              </a:rPr>
              <a:t> đích (mục tiêu lớn nhất</a:t>
            </a:r>
            <a:r>
              <a:rPr lang="vi-VN" sz="2400" dirty="0" smtClean="0">
                <a:latin typeface="Calibri (Body)"/>
              </a:rPr>
              <a:t>)</a:t>
            </a:r>
            <a:r>
              <a:rPr lang="en-US" sz="2400" dirty="0" smtClean="0">
                <a:latin typeface="Calibri (Body)"/>
              </a:rPr>
              <a:t/>
            </a:r>
            <a:br>
              <a:rPr lang="en-US" sz="2400" dirty="0" smtClean="0">
                <a:latin typeface="Calibri (Body)"/>
              </a:rPr>
            </a:br>
            <a:endParaRPr lang="vi-VN" sz="2400" dirty="0">
              <a:latin typeface="Calibri (Body)"/>
            </a:endParaRPr>
          </a:p>
          <a:p>
            <a:r>
              <a:rPr lang="vi-VN" sz="2400" dirty="0" smtClean="0">
                <a:latin typeface="Calibri (Body)"/>
              </a:rPr>
              <a:t> Sau </a:t>
            </a:r>
            <a:r>
              <a:rPr lang="vi-VN" sz="2400" dirty="0">
                <a:latin typeface="Calibri (Body)"/>
              </a:rPr>
              <a:t>đó, xác định rõ </a:t>
            </a:r>
            <a:r>
              <a:rPr lang="vi-VN" sz="2400" i="1" dirty="0">
                <a:latin typeface="Calibri (Body)"/>
              </a:rPr>
              <a:t>mục tiêu</a:t>
            </a:r>
            <a:r>
              <a:rPr lang="vi-VN" sz="2400" dirty="0">
                <a:latin typeface="Calibri (Body)"/>
              </a:rPr>
              <a:t> của từng năm, qua mỗi năm bạn làm được những gì để sau 3 hoặc 5 năm bạn sẽ đạt được mục tiêu đích ấy và bạn cũng nên nói rõ cách bạn thực hiện mục tiêu (bạn cần làm gì,...)</a:t>
            </a:r>
          </a:p>
          <a:p>
            <a:pPr marL="0" indent="0">
              <a:buNone/>
            </a:pPr>
            <a:endParaRPr lang="en-US" dirty="0"/>
          </a:p>
          <a:p>
            <a:endParaRPr lang="en-US" dirty="0"/>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25</a:t>
            </a:fld>
            <a:endParaRPr lang="en-US"/>
          </a:p>
        </p:txBody>
      </p:sp>
    </p:spTree>
    <p:extLst>
      <p:ext uri="{BB962C8B-B14F-4D97-AF65-F5344CB8AC3E}">
        <p14:creationId xmlns:p14="http://schemas.microsoft.com/office/powerpoint/2010/main" val="345390250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b="1" dirty="0" smtClean="0"/>
              <a:t>MẸO TRẢ LỜI PHỎNG VẤN VỀ MỤC TIÊU NGHỀ NGHIỆP</a:t>
            </a:r>
            <a:endParaRPr lang="en-US" b="1"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731353102"/>
              </p:ext>
            </p:extLst>
          </p:nvPr>
        </p:nvGraphicFramePr>
        <p:xfrm>
          <a:off x="251347" y="3217365"/>
          <a:ext cx="7315200" cy="31389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26</a:t>
            </a:fld>
            <a:endParaRPr lang="en-US"/>
          </a:p>
        </p:txBody>
      </p:sp>
      <p:pic>
        <p:nvPicPr>
          <p:cNvPr id="8" name="Picture 7"/>
          <p:cNvPicPr>
            <a:picLocks noChangeAspect="1"/>
          </p:cNvPicPr>
          <p:nvPr/>
        </p:nvPicPr>
        <p:blipFill>
          <a:blip r:embed="rId7"/>
          <a:stretch>
            <a:fillRect/>
          </a:stretch>
        </p:blipFill>
        <p:spPr>
          <a:xfrm>
            <a:off x="7642745" y="1152115"/>
            <a:ext cx="4299045" cy="2649616"/>
          </a:xfrm>
          <a:prstGeom prst="rect">
            <a:avLst/>
          </a:prstGeom>
        </p:spPr>
      </p:pic>
    </p:spTree>
    <p:extLst>
      <p:ext uri="{BB962C8B-B14F-4D97-AF65-F5344CB8AC3E}">
        <p14:creationId xmlns:p14="http://schemas.microsoft.com/office/powerpoint/2010/main" val="168588570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VỀ NỘI DUNG</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322881921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27</a:t>
            </a:fld>
            <a:endParaRPr lang="en-US"/>
          </a:p>
        </p:txBody>
      </p:sp>
    </p:spTree>
    <p:extLst>
      <p:ext uri="{BB962C8B-B14F-4D97-AF65-F5344CB8AC3E}">
        <p14:creationId xmlns:p14="http://schemas.microsoft.com/office/powerpoint/2010/main" val="364687466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VỀ KỸ NĂNG</a:t>
            </a:r>
            <a:endParaRPr lang="en-US" b="1"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589994892"/>
              </p:ext>
            </p:extLst>
          </p:nvPr>
        </p:nvGraphicFramePr>
        <p:xfrm>
          <a:off x="838200" y="1825625"/>
          <a:ext cx="10515600" cy="38654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28</a:t>
            </a:fld>
            <a:endParaRPr lang="en-US"/>
          </a:p>
        </p:txBody>
      </p:sp>
    </p:spTree>
    <p:extLst>
      <p:ext uri="{BB962C8B-B14F-4D97-AF65-F5344CB8AC3E}">
        <p14:creationId xmlns:p14="http://schemas.microsoft.com/office/powerpoint/2010/main" val="303839302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7" name="Content Placeholder 6"/>
          <p:cNvPicPr>
            <a:picLocks noGrp="1" noChangeAspect="1"/>
          </p:cNvPicPr>
          <p:nvPr>
            <p:ph idx="1"/>
          </p:nvPr>
        </p:nvPicPr>
        <p:blipFill rotWithShape="1">
          <a:blip r:embed="rId2">
            <a:extLst>
              <a:ext uri="{28A0092B-C50C-407E-A947-70E740481C1C}">
                <a14:useLocalDpi xmlns:a14="http://schemas.microsoft.com/office/drawing/2010/main" val="0"/>
              </a:ext>
            </a:extLst>
          </a:blip>
          <a:srcRect b="17124"/>
          <a:stretch/>
        </p:blipFill>
        <p:spPr>
          <a:xfrm>
            <a:off x="344955" y="174056"/>
            <a:ext cx="11522125" cy="5858253"/>
          </a:xfrm>
        </p:spPr>
      </p:pic>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29</a:t>
            </a:fld>
            <a:endParaRPr lang="en-US"/>
          </a:p>
        </p:txBody>
      </p:sp>
    </p:spTree>
    <p:extLst>
      <p:ext uri="{BB962C8B-B14F-4D97-AF65-F5344CB8AC3E}">
        <p14:creationId xmlns:p14="http://schemas.microsoft.com/office/powerpoint/2010/main" val="368929962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958708"/>
          </a:xfrm>
        </p:spPr>
        <p:txBody>
          <a:bodyPr/>
          <a:lstStyle/>
          <a:p>
            <a:pPr algn="ctr"/>
            <a:r>
              <a:rPr lang="en-US" b="1" dirty="0" smtClean="0"/>
              <a:t>GIỚI THIỆU BẢN THÂN </a:t>
            </a:r>
            <a:endParaRPr lang="en-US" b="1" dirty="0"/>
          </a:p>
        </p:txBody>
      </p:sp>
      <p:sp>
        <p:nvSpPr>
          <p:cNvPr id="3" name="Content Placeholder 2"/>
          <p:cNvSpPr>
            <a:spLocks noGrp="1"/>
          </p:cNvSpPr>
          <p:nvPr>
            <p:ph idx="1"/>
          </p:nvPr>
        </p:nvSpPr>
        <p:spPr>
          <a:xfrm>
            <a:off x="838200" y="1323834"/>
            <a:ext cx="10515600" cy="5158853"/>
          </a:xfrm>
        </p:spPr>
        <p:txBody>
          <a:bodyPr>
            <a:normAutofit lnSpcReduction="10000"/>
          </a:bodyPr>
          <a:lstStyle/>
          <a:p>
            <a:pPr marL="0" indent="0">
              <a:buNone/>
            </a:pPr>
            <a:r>
              <a:rPr lang="en-US" dirty="0" smtClean="0"/>
              <a:t>Q: Please introduce yourself (</a:t>
            </a:r>
            <a:r>
              <a:rPr lang="en-US" dirty="0" err="1" smtClean="0"/>
              <a:t>Mời</a:t>
            </a:r>
            <a:r>
              <a:rPr lang="en-US" dirty="0" smtClean="0"/>
              <a:t> </a:t>
            </a:r>
            <a:r>
              <a:rPr lang="en-US" dirty="0" err="1" smtClean="0"/>
              <a:t>bạn</a:t>
            </a:r>
            <a:r>
              <a:rPr lang="en-US" dirty="0" smtClean="0"/>
              <a:t> </a:t>
            </a:r>
            <a:r>
              <a:rPr lang="en-US" dirty="0" err="1" smtClean="0"/>
              <a:t>giới</a:t>
            </a:r>
            <a:r>
              <a:rPr lang="en-US" dirty="0" smtClean="0"/>
              <a:t> </a:t>
            </a:r>
            <a:r>
              <a:rPr lang="en-US" dirty="0" err="1" smtClean="0"/>
              <a:t>thiệu</a:t>
            </a:r>
            <a:r>
              <a:rPr lang="en-US" dirty="0" smtClean="0"/>
              <a:t> </a:t>
            </a:r>
            <a:r>
              <a:rPr lang="en-US" dirty="0" err="1" smtClean="0"/>
              <a:t>về</a:t>
            </a:r>
            <a:r>
              <a:rPr lang="en-US" dirty="0" smtClean="0"/>
              <a:t> </a:t>
            </a:r>
            <a:r>
              <a:rPr lang="en-US" dirty="0" err="1" smtClean="0"/>
              <a:t>bản</a:t>
            </a:r>
            <a:r>
              <a:rPr lang="en-US" dirty="0" smtClean="0"/>
              <a:t> </a:t>
            </a:r>
            <a:r>
              <a:rPr lang="en-US" dirty="0" err="1" smtClean="0"/>
              <a:t>thân</a:t>
            </a:r>
            <a:r>
              <a:rPr lang="en-US" dirty="0" smtClean="0"/>
              <a:t>)</a:t>
            </a:r>
          </a:p>
          <a:p>
            <a:pPr marL="0" indent="0">
              <a:buNone/>
            </a:pPr>
            <a:r>
              <a:rPr lang="en-US" dirty="0"/>
              <a:t> </a:t>
            </a:r>
            <a:r>
              <a:rPr lang="en-US" dirty="0" smtClean="0"/>
              <a:t>    Tell us about yourself  (</a:t>
            </a:r>
            <a:r>
              <a:rPr lang="en-US" dirty="0" err="1" smtClean="0"/>
              <a:t>Bạn</a:t>
            </a:r>
            <a:r>
              <a:rPr lang="en-US" dirty="0" smtClean="0"/>
              <a:t> </a:t>
            </a:r>
            <a:r>
              <a:rPr lang="en-US" dirty="0" err="1" smtClean="0"/>
              <a:t>hãy</a:t>
            </a:r>
            <a:r>
              <a:rPr lang="en-US" dirty="0" smtClean="0"/>
              <a:t> </a:t>
            </a:r>
            <a:r>
              <a:rPr lang="en-US" dirty="0" err="1" smtClean="0"/>
              <a:t>kể</a:t>
            </a:r>
            <a:r>
              <a:rPr lang="en-US" dirty="0" smtClean="0"/>
              <a:t> </a:t>
            </a:r>
            <a:r>
              <a:rPr lang="en-US" dirty="0" err="1" smtClean="0"/>
              <a:t>cho</a:t>
            </a:r>
            <a:r>
              <a:rPr lang="en-US" dirty="0" smtClean="0"/>
              <a:t> </a:t>
            </a:r>
            <a:r>
              <a:rPr lang="en-US" dirty="0" err="1" smtClean="0"/>
              <a:t>chúng</a:t>
            </a:r>
            <a:r>
              <a:rPr lang="en-US" dirty="0" smtClean="0"/>
              <a:t> </a:t>
            </a:r>
            <a:r>
              <a:rPr lang="en-US" dirty="0" err="1" smtClean="0"/>
              <a:t>tôi</a:t>
            </a:r>
            <a:r>
              <a:rPr lang="en-US" dirty="0" smtClean="0"/>
              <a:t> </a:t>
            </a:r>
            <a:r>
              <a:rPr lang="en-US" dirty="0" err="1" smtClean="0"/>
              <a:t>biết</a:t>
            </a:r>
            <a:r>
              <a:rPr lang="en-US" dirty="0" smtClean="0"/>
              <a:t> </a:t>
            </a:r>
            <a:r>
              <a:rPr lang="en-US" dirty="0" err="1" smtClean="0"/>
              <a:t>về</a:t>
            </a:r>
            <a:r>
              <a:rPr lang="en-US" dirty="0" smtClean="0"/>
              <a:t> </a:t>
            </a:r>
            <a:r>
              <a:rPr lang="en-US" dirty="0" err="1" smtClean="0"/>
              <a:t>bạn</a:t>
            </a:r>
            <a:r>
              <a:rPr lang="en-US" dirty="0" smtClean="0"/>
              <a:t>)</a:t>
            </a:r>
          </a:p>
          <a:p>
            <a:pPr marL="0" indent="0">
              <a:buNone/>
            </a:pPr>
            <a:r>
              <a:rPr lang="en-US" dirty="0" smtClean="0"/>
              <a:t>A: </a:t>
            </a:r>
          </a:p>
          <a:p>
            <a:r>
              <a:rPr lang="en-US" b="1" dirty="0" err="1" smtClean="0"/>
              <a:t>Tên</a:t>
            </a:r>
            <a:r>
              <a:rPr lang="en-US" b="1" dirty="0" smtClean="0"/>
              <a:t>, </a:t>
            </a:r>
            <a:r>
              <a:rPr lang="en-US" b="1" dirty="0" err="1" smtClean="0"/>
              <a:t>tuổi</a:t>
            </a:r>
            <a:r>
              <a:rPr lang="en-US" b="1" dirty="0" smtClean="0"/>
              <a:t>: </a:t>
            </a:r>
            <a:r>
              <a:rPr lang="en-US" dirty="0" smtClean="0"/>
              <a:t>My name is ……..   /  I am ……..  / My full name is….</a:t>
            </a:r>
          </a:p>
          <a:p>
            <a:pPr marL="0" indent="0">
              <a:buNone/>
            </a:pPr>
            <a:r>
              <a:rPr lang="en-US" dirty="0" smtClean="0"/>
              <a:t>                    I am …… years old </a:t>
            </a:r>
          </a:p>
          <a:p>
            <a:r>
              <a:rPr lang="en-US" b="1" dirty="0" err="1" smtClean="0"/>
              <a:t>Địa</a:t>
            </a:r>
            <a:r>
              <a:rPr lang="en-US" b="1" dirty="0" smtClean="0"/>
              <a:t> </a:t>
            </a:r>
            <a:r>
              <a:rPr lang="en-US" b="1" dirty="0" err="1" smtClean="0"/>
              <a:t>chỉ</a:t>
            </a:r>
            <a:r>
              <a:rPr lang="en-US" b="1" dirty="0" smtClean="0"/>
              <a:t>: </a:t>
            </a:r>
            <a:r>
              <a:rPr lang="en-US" dirty="0" smtClean="0"/>
              <a:t>I am living …………. ( </a:t>
            </a:r>
            <a:r>
              <a:rPr lang="en-US" dirty="0" err="1"/>
              <a:t>T</a:t>
            </a:r>
            <a:r>
              <a:rPr lang="en-US" dirty="0" err="1" smtClean="0"/>
              <a:t>ôi</a:t>
            </a:r>
            <a:r>
              <a:rPr lang="en-US" dirty="0" smtClean="0"/>
              <a:t> </a:t>
            </a:r>
            <a:r>
              <a:rPr lang="en-US" dirty="0" err="1" smtClean="0"/>
              <a:t>đang</a:t>
            </a:r>
            <a:r>
              <a:rPr lang="en-US" dirty="0" smtClean="0"/>
              <a:t> </a:t>
            </a:r>
            <a:r>
              <a:rPr lang="en-US" dirty="0" err="1" smtClean="0"/>
              <a:t>sống</a:t>
            </a:r>
            <a:r>
              <a:rPr lang="en-US" dirty="0" smtClean="0"/>
              <a:t> ở….. )</a:t>
            </a:r>
            <a:br>
              <a:rPr lang="en-US" dirty="0" smtClean="0"/>
            </a:br>
            <a:r>
              <a:rPr lang="en-US" dirty="0" smtClean="0"/>
              <a:t>              I have been in …. </a:t>
            </a:r>
            <a:r>
              <a:rPr lang="en-US" dirty="0"/>
              <a:t>f</a:t>
            </a:r>
            <a:r>
              <a:rPr lang="en-US" dirty="0" smtClean="0"/>
              <a:t>or…..  ( </a:t>
            </a:r>
            <a:r>
              <a:rPr lang="en-US" dirty="0" err="1"/>
              <a:t>T</a:t>
            </a:r>
            <a:r>
              <a:rPr lang="en-US" dirty="0" err="1" smtClean="0"/>
              <a:t>ôi</a:t>
            </a:r>
            <a:r>
              <a:rPr lang="en-US" dirty="0" smtClean="0"/>
              <a:t> </a:t>
            </a:r>
            <a:r>
              <a:rPr lang="en-US" dirty="0" err="1" smtClean="0"/>
              <a:t>sống</a:t>
            </a:r>
            <a:r>
              <a:rPr lang="en-US" dirty="0" smtClean="0"/>
              <a:t> ở …… </a:t>
            </a:r>
            <a:r>
              <a:rPr lang="en-US" dirty="0" err="1" smtClean="0"/>
              <a:t>khoảng</a:t>
            </a:r>
            <a:r>
              <a:rPr lang="en-US" dirty="0" smtClean="0"/>
              <a:t> …….</a:t>
            </a:r>
            <a:r>
              <a:rPr lang="en-US" dirty="0" err="1" smtClean="0"/>
              <a:t>rồi</a:t>
            </a:r>
            <a:r>
              <a:rPr lang="en-US" dirty="0" smtClean="0"/>
              <a:t> )</a:t>
            </a:r>
            <a:br>
              <a:rPr lang="en-US" dirty="0" smtClean="0"/>
            </a:br>
            <a:r>
              <a:rPr lang="en-US" dirty="0" smtClean="0"/>
              <a:t>              My hometown is ……… (</a:t>
            </a:r>
            <a:r>
              <a:rPr lang="en-US" dirty="0" err="1" smtClean="0"/>
              <a:t>Quê</a:t>
            </a:r>
            <a:r>
              <a:rPr lang="en-US" dirty="0" smtClean="0"/>
              <a:t> </a:t>
            </a:r>
            <a:r>
              <a:rPr lang="en-US" dirty="0" err="1" smtClean="0"/>
              <a:t>tôi</a:t>
            </a:r>
            <a:r>
              <a:rPr lang="en-US" dirty="0" smtClean="0"/>
              <a:t> </a:t>
            </a:r>
            <a:r>
              <a:rPr lang="en-US" dirty="0" err="1" smtClean="0"/>
              <a:t>là</a:t>
            </a:r>
            <a:r>
              <a:rPr lang="en-US" dirty="0" smtClean="0"/>
              <a:t> ……)</a:t>
            </a:r>
          </a:p>
          <a:p>
            <a:r>
              <a:rPr lang="en-US" b="1" dirty="0" err="1" smtClean="0"/>
              <a:t>Tình</a:t>
            </a:r>
            <a:r>
              <a:rPr lang="en-US" b="1" dirty="0" smtClean="0"/>
              <a:t> </a:t>
            </a:r>
            <a:r>
              <a:rPr lang="en-US" b="1" dirty="0" err="1" smtClean="0"/>
              <a:t>trạng</a:t>
            </a:r>
            <a:r>
              <a:rPr lang="en-US" b="1" dirty="0" smtClean="0"/>
              <a:t> </a:t>
            </a:r>
            <a:r>
              <a:rPr lang="en-US" b="1" dirty="0" err="1" smtClean="0"/>
              <a:t>hôn</a:t>
            </a:r>
            <a:r>
              <a:rPr lang="en-US" b="1" dirty="0" smtClean="0"/>
              <a:t> </a:t>
            </a:r>
            <a:r>
              <a:rPr lang="en-US" b="1" dirty="0" err="1" smtClean="0"/>
              <a:t>nhân</a:t>
            </a:r>
            <a:r>
              <a:rPr lang="en-US" b="1" dirty="0" smtClean="0"/>
              <a:t>: </a:t>
            </a:r>
          </a:p>
          <a:p>
            <a:pPr marL="0" indent="0">
              <a:buNone/>
            </a:pPr>
            <a:r>
              <a:rPr lang="en-US" dirty="0" smtClean="0"/>
              <a:t>I am single ( </a:t>
            </a:r>
            <a:r>
              <a:rPr lang="en-US" dirty="0" err="1" smtClean="0"/>
              <a:t>Tôi</a:t>
            </a:r>
            <a:r>
              <a:rPr lang="en-US" dirty="0" smtClean="0"/>
              <a:t> </a:t>
            </a:r>
            <a:r>
              <a:rPr lang="en-US" dirty="0" err="1" smtClean="0"/>
              <a:t>đọc</a:t>
            </a:r>
            <a:r>
              <a:rPr lang="en-US" dirty="0" smtClean="0"/>
              <a:t> </a:t>
            </a:r>
            <a:r>
              <a:rPr lang="en-US" dirty="0" err="1" smtClean="0"/>
              <a:t>thân</a:t>
            </a:r>
            <a:r>
              <a:rPr lang="en-US" dirty="0" smtClean="0"/>
              <a:t> )</a:t>
            </a:r>
            <a:br>
              <a:rPr lang="en-US" dirty="0" smtClean="0"/>
            </a:br>
            <a:r>
              <a:rPr lang="en-US" dirty="0" smtClean="0"/>
              <a:t>I am married and I have no kids (</a:t>
            </a:r>
            <a:r>
              <a:rPr lang="en-US" dirty="0" err="1" smtClean="0"/>
              <a:t>Tôi</a:t>
            </a:r>
            <a:r>
              <a:rPr lang="en-US" dirty="0" smtClean="0"/>
              <a:t> </a:t>
            </a:r>
            <a:r>
              <a:rPr lang="en-US" dirty="0" err="1" smtClean="0"/>
              <a:t>đã</a:t>
            </a:r>
            <a:r>
              <a:rPr lang="en-US" dirty="0" smtClean="0"/>
              <a:t> </a:t>
            </a:r>
            <a:r>
              <a:rPr lang="en-US" dirty="0" err="1" smtClean="0"/>
              <a:t>kết</a:t>
            </a:r>
            <a:r>
              <a:rPr lang="en-US" dirty="0" smtClean="0"/>
              <a:t> </a:t>
            </a:r>
            <a:r>
              <a:rPr lang="en-US" dirty="0" err="1" smtClean="0"/>
              <a:t>hôn</a:t>
            </a:r>
            <a:r>
              <a:rPr lang="en-US" dirty="0" smtClean="0"/>
              <a:t> </a:t>
            </a:r>
            <a:r>
              <a:rPr lang="en-US" dirty="0" err="1" smtClean="0"/>
              <a:t>và</a:t>
            </a:r>
            <a:r>
              <a:rPr lang="en-US" dirty="0" smtClean="0"/>
              <a:t> </a:t>
            </a:r>
            <a:r>
              <a:rPr lang="en-US" dirty="0" err="1" smtClean="0"/>
              <a:t>chưa</a:t>
            </a:r>
            <a:r>
              <a:rPr lang="en-US" dirty="0" smtClean="0"/>
              <a:t> </a:t>
            </a:r>
            <a:r>
              <a:rPr lang="en-US" dirty="0" err="1" smtClean="0"/>
              <a:t>có</a:t>
            </a:r>
            <a:r>
              <a:rPr lang="en-US" dirty="0" smtClean="0"/>
              <a:t> con)</a:t>
            </a:r>
            <a:br>
              <a:rPr lang="en-US" dirty="0" smtClean="0"/>
            </a:br>
            <a:r>
              <a:rPr lang="en-US" dirty="0" smtClean="0"/>
              <a:t>I am married and I have ….. kid(s) (</a:t>
            </a:r>
            <a:r>
              <a:rPr lang="en-US" dirty="0" err="1" smtClean="0"/>
              <a:t>Tôi</a:t>
            </a:r>
            <a:r>
              <a:rPr lang="en-US" dirty="0" smtClean="0"/>
              <a:t> </a:t>
            </a:r>
            <a:r>
              <a:rPr lang="en-US" dirty="0" err="1" smtClean="0"/>
              <a:t>đã</a:t>
            </a:r>
            <a:r>
              <a:rPr lang="en-US" dirty="0" smtClean="0"/>
              <a:t> </a:t>
            </a:r>
            <a:r>
              <a:rPr lang="en-US" dirty="0" err="1" smtClean="0"/>
              <a:t>kết</a:t>
            </a:r>
            <a:r>
              <a:rPr lang="en-US" dirty="0" smtClean="0"/>
              <a:t> </a:t>
            </a:r>
            <a:r>
              <a:rPr lang="en-US" dirty="0" err="1" smtClean="0"/>
              <a:t>hôn</a:t>
            </a:r>
            <a:r>
              <a:rPr lang="en-US" dirty="0" smtClean="0"/>
              <a:t> </a:t>
            </a:r>
            <a:r>
              <a:rPr lang="en-US" dirty="0" err="1" smtClean="0"/>
              <a:t>và</a:t>
            </a:r>
            <a:r>
              <a:rPr lang="en-US" dirty="0" smtClean="0"/>
              <a:t> </a:t>
            </a:r>
            <a:r>
              <a:rPr lang="en-US" dirty="0" err="1" smtClean="0"/>
              <a:t>có</a:t>
            </a:r>
            <a:r>
              <a:rPr lang="en-US" dirty="0" smtClean="0"/>
              <a:t> … con)</a:t>
            </a:r>
          </a:p>
          <a:p>
            <a:pPr marL="0" indent="0">
              <a:buNone/>
            </a:pPr>
            <a:endParaRPr lang="en-US" dirty="0" smtClean="0"/>
          </a:p>
          <a:p>
            <a:pPr marL="0" indent="0">
              <a:buNone/>
            </a:pPr>
            <a:endParaRPr lang="en-US" dirty="0" smtClean="0"/>
          </a:p>
        </p:txBody>
      </p:sp>
      <p:sp>
        <p:nvSpPr>
          <p:cNvPr id="4" name="Date Placeholder 3"/>
          <p:cNvSpPr>
            <a:spLocks noGrp="1"/>
          </p:cNvSpPr>
          <p:nvPr>
            <p:ph type="dt" sz="half" idx="10"/>
          </p:nvPr>
        </p:nvSpPr>
        <p:spPr/>
        <p:txBody>
          <a:bodyPr/>
          <a:lstStyle/>
          <a:p>
            <a:fld id="{049ACC2B-2E4C-4EEB-ACF3-791411532322}"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3</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0281313" y="1431877"/>
            <a:ext cx="609600" cy="609600"/>
          </a:xfrm>
          <a:prstGeom prst="rect">
            <a:avLst/>
          </a:prstGeom>
        </p:spPr>
      </p:pic>
      <p:pic>
        <p:nvPicPr>
          <p:cNvPr id="8"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9789994" y="3028002"/>
            <a:ext cx="609600" cy="609600"/>
          </a:xfrm>
          <a:prstGeom prst="rect">
            <a:avLst/>
          </a:prstGeom>
        </p:spPr>
      </p:pic>
      <p:pic>
        <p:nvPicPr>
          <p:cNvPr id="9" name="Recorded Sound">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8493457" y="4936321"/>
            <a:ext cx="609600" cy="609600"/>
          </a:xfrm>
          <a:prstGeom prst="rect">
            <a:avLst/>
          </a:prstGeom>
        </p:spPr>
      </p:pic>
    </p:spTree>
    <p:extLst>
      <p:ext uri="{BB962C8B-B14F-4D97-AF65-F5344CB8AC3E}">
        <p14:creationId xmlns:p14="http://schemas.microsoft.com/office/powerpoint/2010/main" val="278799626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479"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9504" fill="hold"/>
                                        <p:tgtEl>
                                          <p:spTgt spid="8"/>
                                        </p:tgtEl>
                                      </p:cBhvr>
                                    </p:cmd>
                                  </p:childTnLst>
                                </p:cTn>
                              </p:par>
                            </p:childTnLst>
                          </p:cTn>
                        </p:par>
                      </p:childTnLst>
                    </p:cTn>
                  </p:par>
                </p:childTnLst>
              </p:cTn>
              <p:nextCondLst>
                <p:cond evt="onClick" delay="0">
                  <p:tgtEl>
                    <p:spTgt spid="8"/>
                  </p:tgtEl>
                </p:cond>
              </p:nextCondLst>
            </p:seq>
            <p:audio>
              <p:cMediaNode vol="80000">
                <p:cTn id="13" fill="hold" display="0">
                  <p:stCondLst>
                    <p:cond delay="indefinite"/>
                  </p:stCondLst>
                  <p:endCondLst>
                    <p:cond evt="onStopAudio" delay="0">
                      <p:tgtEl>
                        <p:sldTgt/>
                      </p:tgtEl>
                    </p:cond>
                  </p:endCondLst>
                </p:cTn>
                <p:tgtEl>
                  <p:spTgt spid="8"/>
                </p:tgtEl>
              </p:cMediaNode>
            </p:audio>
            <p:seq concurrent="1" nextAc="seek">
              <p:cTn id="14" restart="whenNotActive" fill="hold" evtFilter="cancelBubble" nodeType="interactiveSeq">
                <p:stCondLst>
                  <p:cond evt="onClick" delay="0">
                    <p:tgtEl>
                      <p:spTgt spid="9"/>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13003" fill="hold"/>
                                        <p:tgtEl>
                                          <p:spTgt spid="9"/>
                                        </p:tgtEl>
                                      </p:cBhvr>
                                    </p:cmd>
                                  </p:childTnLst>
                                </p:cTn>
                              </p:par>
                            </p:childTnLst>
                          </p:cTn>
                        </p:par>
                      </p:childTnLst>
                    </p:cTn>
                  </p:par>
                </p:childTnLst>
              </p:cTn>
              <p:nextCondLst>
                <p:cond evt="onClick" delay="0">
                  <p:tgtEl>
                    <p:spTgt spid="9"/>
                  </p:tgtEl>
                </p:cond>
              </p:nextCondLst>
            </p:seq>
            <p:audio>
              <p:cMediaNode vol="80000">
                <p:cTn id="19" fill="hold" display="0">
                  <p:stCondLst>
                    <p:cond delay="indefinite"/>
                  </p:stCondLst>
                  <p:endCondLst>
                    <p:cond evt="onStopAudio" delay="0">
                      <p:tgtEl>
                        <p:sldTgt/>
                      </p:tgtEl>
                    </p:cond>
                  </p:endCondLst>
                </p:cTn>
                <p:tgtEl>
                  <p:spTgt spid="9"/>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idx="1"/>
            <p:extLst>
              <p:ext uri="{D42A27DB-BD31-4B8C-83A1-F6EECF244321}">
                <p14:modId xmlns:p14="http://schemas.microsoft.com/office/powerpoint/2010/main" val="390216808"/>
              </p:ext>
            </p:extLst>
          </p:nvPr>
        </p:nvGraphicFramePr>
        <p:xfrm>
          <a:off x="838199" y="1023582"/>
          <a:ext cx="11130887" cy="51725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30</a:t>
            </a:fld>
            <a:endParaRPr lang="en-US"/>
          </a:p>
        </p:txBody>
      </p:sp>
    </p:spTree>
    <p:extLst>
      <p:ext uri="{BB962C8B-B14F-4D97-AF65-F5344CB8AC3E}">
        <p14:creationId xmlns:p14="http://schemas.microsoft.com/office/powerpoint/2010/main" val="198618750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lvl="0" algn="ctr"/>
            <a:r>
              <a:rPr lang="en-US" b="1" dirty="0" smtClean="0">
                <a:latin typeface="Calibri" panose="020F0502020204030204" pitchFamily="34" charset="0"/>
              </a:rPr>
              <a:t/>
            </a:r>
            <a:br>
              <a:rPr lang="en-US" b="1" dirty="0" smtClean="0">
                <a:latin typeface="Calibri" panose="020F0502020204030204" pitchFamily="34" charset="0"/>
              </a:rPr>
            </a:br>
            <a:r>
              <a:rPr lang="vi-VN" b="1" dirty="0" smtClean="0">
                <a:latin typeface="Calibri" panose="020F0502020204030204" pitchFamily="34" charset="0"/>
              </a:rPr>
              <a:t>Tìm </a:t>
            </a:r>
            <a:r>
              <a:rPr lang="vi-VN" b="1" dirty="0">
                <a:latin typeface="Calibri" panose="020F0502020204030204" pitchFamily="34" charset="0"/>
              </a:rPr>
              <a:t>hiểu các cách để có thông tin về công ty trước khi trả lời</a:t>
            </a:r>
            <a:r>
              <a:rPr lang="en-US" dirty="0">
                <a:latin typeface="Calibri" panose="020F0502020204030204" pitchFamily="34" charset="0"/>
              </a:rPr>
              <a:t/>
            </a:r>
            <a:br>
              <a:rPr lang="en-US" dirty="0">
                <a:latin typeface="Calibri" panose="020F0502020204030204" pitchFamily="34" charset="0"/>
              </a:rPr>
            </a:br>
            <a:endParaRPr lang="en-US" dirty="0"/>
          </a:p>
        </p:txBody>
      </p:sp>
      <p:sp>
        <p:nvSpPr>
          <p:cNvPr id="3" name="Content Placeholder 2"/>
          <p:cNvSpPr>
            <a:spLocks noGrp="1"/>
          </p:cNvSpPr>
          <p:nvPr>
            <p:ph idx="1"/>
          </p:nvPr>
        </p:nvSpPr>
        <p:spPr/>
        <p:txBody>
          <a:bodyPr>
            <a:normAutofit/>
          </a:bodyPr>
          <a:lstStyle/>
          <a:p>
            <a:pPr marL="0" indent="0" algn="ctr">
              <a:buNone/>
            </a:pPr>
            <a:r>
              <a:rPr lang="en-US" sz="2400" dirty="0" smtClean="0">
                <a:latin typeface="Calibri (Body)"/>
              </a:rPr>
              <a:t>WEBITE CÔNG TY</a:t>
            </a:r>
          </a:p>
          <a:p>
            <a:r>
              <a:rPr lang="en-US" sz="2400" dirty="0" err="1">
                <a:latin typeface="Calibri (Body)"/>
              </a:rPr>
              <a:t>L</a:t>
            </a:r>
            <a:r>
              <a:rPr lang="en-US" sz="2400" dirty="0" err="1" smtClean="0">
                <a:latin typeface="Calibri (Body)"/>
              </a:rPr>
              <a:t>ịch</a:t>
            </a:r>
            <a:r>
              <a:rPr lang="en-US" sz="2400" dirty="0" smtClean="0">
                <a:latin typeface="Calibri (Body)"/>
              </a:rPr>
              <a:t> </a:t>
            </a:r>
            <a:r>
              <a:rPr lang="en-US" sz="2400" dirty="0" err="1">
                <a:latin typeface="Calibri (Body)"/>
              </a:rPr>
              <a:t>sử</a:t>
            </a:r>
            <a:r>
              <a:rPr lang="en-US" sz="2400" dirty="0">
                <a:latin typeface="Calibri (Body)"/>
              </a:rPr>
              <a:t> </a:t>
            </a:r>
            <a:r>
              <a:rPr lang="en-US" sz="2400" dirty="0" err="1">
                <a:latin typeface="Calibri (Body)"/>
              </a:rPr>
              <a:t>doanh</a:t>
            </a:r>
            <a:r>
              <a:rPr lang="en-US" sz="2400" dirty="0">
                <a:latin typeface="Calibri (Body)"/>
              </a:rPr>
              <a:t> </a:t>
            </a:r>
            <a:r>
              <a:rPr lang="en-US" sz="2400" dirty="0" err="1" smtClean="0">
                <a:latin typeface="Calibri (Body)"/>
              </a:rPr>
              <a:t>nghiệp</a:t>
            </a:r>
            <a:endParaRPr lang="en-US" sz="2400" dirty="0" smtClean="0">
              <a:latin typeface="Calibri (Body)"/>
            </a:endParaRPr>
          </a:p>
          <a:p>
            <a:r>
              <a:rPr lang="en-US" sz="2400" dirty="0" err="1">
                <a:latin typeface="Calibri (Body)"/>
              </a:rPr>
              <a:t>T</a:t>
            </a:r>
            <a:r>
              <a:rPr lang="en-US" sz="2400" dirty="0" err="1" smtClean="0">
                <a:latin typeface="Calibri (Body)"/>
              </a:rPr>
              <a:t>uyên</a:t>
            </a:r>
            <a:r>
              <a:rPr lang="en-US" sz="2400" dirty="0" smtClean="0">
                <a:latin typeface="Calibri (Body)"/>
              </a:rPr>
              <a:t> </a:t>
            </a:r>
            <a:r>
              <a:rPr lang="en-US" sz="2400" dirty="0" err="1">
                <a:latin typeface="Calibri (Body)"/>
              </a:rPr>
              <a:t>bố</a:t>
            </a:r>
            <a:r>
              <a:rPr lang="en-US" sz="2400" dirty="0">
                <a:latin typeface="Calibri (Body)"/>
              </a:rPr>
              <a:t> </a:t>
            </a:r>
            <a:r>
              <a:rPr lang="en-US" sz="2400" dirty="0" err="1">
                <a:latin typeface="Calibri (Body)"/>
              </a:rPr>
              <a:t>sứ</a:t>
            </a:r>
            <a:r>
              <a:rPr lang="en-US" sz="2400" dirty="0">
                <a:latin typeface="Calibri (Body)"/>
              </a:rPr>
              <a:t> </a:t>
            </a:r>
            <a:r>
              <a:rPr lang="en-US" sz="2400" dirty="0" err="1" smtClean="0">
                <a:latin typeface="Calibri (Body)"/>
              </a:rPr>
              <a:t>mệnh</a:t>
            </a:r>
            <a:endParaRPr lang="en-US" sz="2400" dirty="0" smtClean="0">
              <a:latin typeface="Calibri (Body)"/>
            </a:endParaRPr>
          </a:p>
          <a:p>
            <a:r>
              <a:rPr lang="en-US" sz="2400" dirty="0" err="1">
                <a:latin typeface="Calibri (Body)"/>
              </a:rPr>
              <a:t>D</a:t>
            </a:r>
            <a:r>
              <a:rPr lang="en-US" sz="2400" dirty="0" err="1" smtClean="0">
                <a:latin typeface="Calibri (Body)"/>
              </a:rPr>
              <a:t>òng</a:t>
            </a:r>
            <a:r>
              <a:rPr lang="en-US" sz="2400" dirty="0" smtClean="0">
                <a:latin typeface="Calibri (Body)"/>
              </a:rPr>
              <a:t> </a:t>
            </a:r>
            <a:r>
              <a:rPr lang="en-US" sz="2400" dirty="0" err="1">
                <a:latin typeface="Calibri (Body)"/>
              </a:rPr>
              <a:t>sản</a:t>
            </a:r>
            <a:r>
              <a:rPr lang="en-US" sz="2400" dirty="0">
                <a:latin typeface="Calibri (Body)"/>
              </a:rPr>
              <a:t> </a:t>
            </a:r>
            <a:r>
              <a:rPr lang="en-US" sz="2400" dirty="0" err="1" smtClean="0">
                <a:latin typeface="Calibri (Body)"/>
              </a:rPr>
              <a:t>phẩm</a:t>
            </a:r>
            <a:endParaRPr lang="en-US" sz="2400" dirty="0" smtClean="0">
              <a:latin typeface="Calibri (Body)"/>
            </a:endParaRPr>
          </a:p>
          <a:p>
            <a:r>
              <a:rPr lang="en-US" sz="2400" dirty="0">
                <a:latin typeface="Calibri (Body)"/>
              </a:rPr>
              <a:t>G</a:t>
            </a:r>
            <a:r>
              <a:rPr lang="vi-VN" sz="2400" dirty="0" smtClean="0">
                <a:latin typeface="Calibri (Body)"/>
              </a:rPr>
              <a:t>iải </a:t>
            </a:r>
            <a:r>
              <a:rPr lang="vi-VN" sz="2400" dirty="0">
                <a:latin typeface="Calibri (Body)"/>
              </a:rPr>
              <a:t>thưởng và thành tích mới nhất mà công ty nhận </a:t>
            </a:r>
            <a:r>
              <a:rPr lang="vi-VN" sz="2400" dirty="0" smtClean="0">
                <a:latin typeface="Calibri (Body)"/>
              </a:rPr>
              <a:t>được</a:t>
            </a:r>
            <a:endParaRPr lang="en-US" sz="2400" dirty="0" smtClean="0">
              <a:latin typeface="Calibri (Body)"/>
            </a:endParaRPr>
          </a:p>
          <a:p>
            <a:r>
              <a:rPr lang="en-US" sz="2400" dirty="0">
                <a:latin typeface="Calibri (Body)"/>
              </a:rPr>
              <a:t>T</a:t>
            </a:r>
            <a:r>
              <a:rPr lang="vi-VN" sz="2400" dirty="0" smtClean="0">
                <a:latin typeface="Calibri (Body)"/>
              </a:rPr>
              <a:t>ran</a:t>
            </a:r>
            <a:r>
              <a:rPr lang="en-US" sz="2400" dirty="0" smtClean="0">
                <a:latin typeface="Calibri (Body)"/>
              </a:rPr>
              <a:t>g</a:t>
            </a:r>
            <a:r>
              <a:rPr lang="vi-VN" sz="2400" dirty="0" smtClean="0">
                <a:latin typeface="Calibri (Body)"/>
              </a:rPr>
              <a:t> </a:t>
            </a:r>
            <a:r>
              <a:rPr lang="vi-VN" sz="2400" dirty="0">
                <a:latin typeface="Calibri (Body)"/>
              </a:rPr>
              <a:t>Giới thiệu và Tin tức để nắm được thông tin mới nhất về công </a:t>
            </a:r>
            <a:r>
              <a:rPr lang="vi-VN" sz="2400" dirty="0" smtClean="0">
                <a:latin typeface="Calibri (Body)"/>
              </a:rPr>
              <a:t>ty</a:t>
            </a:r>
            <a:endParaRPr lang="en-US" sz="2400" dirty="0" smtClean="0">
              <a:latin typeface="Calibri (Body)"/>
            </a:endParaRPr>
          </a:p>
          <a:p>
            <a:pPr marL="0" indent="0" algn="ctr">
              <a:buNone/>
            </a:pPr>
            <a:r>
              <a:rPr lang="en-US" sz="2400" dirty="0" smtClean="0">
                <a:latin typeface="Calibri (Body)"/>
              </a:rPr>
              <a:t>TRUYỀN THÔNG</a:t>
            </a:r>
          </a:p>
          <a:p>
            <a:pPr marL="0" indent="0">
              <a:buNone/>
            </a:pPr>
            <a:r>
              <a:rPr lang="vi-VN" sz="2400" dirty="0" smtClean="0">
                <a:latin typeface="Calibri (Body)"/>
              </a:rPr>
              <a:t>Google</a:t>
            </a:r>
            <a:r>
              <a:rPr lang="en-US" sz="2400" dirty="0" smtClean="0">
                <a:latin typeface="Calibri (Body)"/>
              </a:rPr>
              <a:t> - </a:t>
            </a:r>
            <a:r>
              <a:rPr lang="vi-VN" sz="2400" dirty="0">
                <a:latin typeface="Calibri (Body)"/>
              </a:rPr>
              <a:t>Tìm kiếm các bài viết gần đây về công ty trên các ấn phẩm của ngành và báo chính thống để thu thập thông tin về xu hướng mới nhất và vị trí của công ty so với đối thủ canh trạnh trong ngành.</a:t>
            </a:r>
            <a:endParaRPr lang="en-US" sz="2400"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31</a:t>
            </a:fld>
            <a:endParaRPr lang="en-US"/>
          </a:p>
        </p:txBody>
      </p:sp>
    </p:spTree>
    <p:extLst>
      <p:ext uri="{BB962C8B-B14F-4D97-AF65-F5344CB8AC3E}">
        <p14:creationId xmlns:p14="http://schemas.microsoft.com/office/powerpoint/2010/main" val="413207769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b="1" dirty="0" err="1">
                <a:latin typeface="Calibri" panose="020F0502020204030204" pitchFamily="34" charset="0"/>
              </a:rPr>
              <a:t>Cách</a:t>
            </a:r>
            <a:r>
              <a:rPr lang="en-US" b="1" dirty="0">
                <a:latin typeface="Calibri" panose="020F0502020204030204" pitchFamily="34" charset="0"/>
              </a:rPr>
              <a:t> </a:t>
            </a:r>
            <a:r>
              <a:rPr lang="en-US" b="1" dirty="0" err="1">
                <a:latin typeface="Calibri" panose="020F0502020204030204" pitchFamily="34" charset="0"/>
              </a:rPr>
              <a:t>trả</a:t>
            </a:r>
            <a:r>
              <a:rPr lang="en-US" b="1" dirty="0">
                <a:latin typeface="Calibri" panose="020F0502020204030204" pitchFamily="34" charset="0"/>
              </a:rPr>
              <a:t> </a:t>
            </a:r>
            <a:r>
              <a:rPr lang="en-US" b="1" dirty="0" err="1">
                <a:latin typeface="Calibri" panose="020F0502020204030204" pitchFamily="34" charset="0"/>
              </a:rPr>
              <a:t>lời</a:t>
            </a:r>
            <a:r>
              <a:rPr lang="en-US" b="1" dirty="0">
                <a:latin typeface="Calibri" panose="020F0502020204030204" pitchFamily="34" charset="0"/>
              </a:rPr>
              <a:t> </a:t>
            </a:r>
            <a:r>
              <a:rPr lang="en-US" b="1" dirty="0" err="1">
                <a:latin typeface="Calibri" panose="020F0502020204030204" pitchFamily="34" charset="0"/>
              </a:rPr>
              <a:t>câu</a:t>
            </a:r>
            <a:r>
              <a:rPr lang="en-US" b="1" dirty="0">
                <a:latin typeface="Calibri" panose="020F0502020204030204" pitchFamily="34" charset="0"/>
              </a:rPr>
              <a:t> </a:t>
            </a:r>
            <a:r>
              <a:rPr lang="en-US" b="1" dirty="0" err="1">
                <a:latin typeface="Calibri" panose="020F0502020204030204" pitchFamily="34" charset="0"/>
              </a:rPr>
              <a:t>hỏi</a:t>
            </a:r>
            <a:r>
              <a:rPr lang="en-US" b="1" dirty="0">
                <a:latin typeface="Calibri" panose="020F0502020204030204" pitchFamily="34" charset="0"/>
              </a:rPr>
              <a:t>: "</a:t>
            </a:r>
            <a:r>
              <a:rPr lang="en-US" b="1" dirty="0" err="1">
                <a:latin typeface="Calibri" panose="020F0502020204030204" pitchFamily="34" charset="0"/>
              </a:rPr>
              <a:t>Vì</a:t>
            </a:r>
            <a:r>
              <a:rPr lang="en-US" b="1" dirty="0">
                <a:latin typeface="Calibri" panose="020F0502020204030204" pitchFamily="34" charset="0"/>
              </a:rPr>
              <a:t> </a:t>
            </a:r>
            <a:r>
              <a:rPr lang="en-US" b="1" dirty="0" err="1">
                <a:latin typeface="Calibri" panose="020F0502020204030204" pitchFamily="34" charset="0"/>
              </a:rPr>
              <a:t>sao</a:t>
            </a:r>
            <a:r>
              <a:rPr lang="en-US" b="1" dirty="0">
                <a:latin typeface="Calibri" panose="020F0502020204030204" pitchFamily="34" charset="0"/>
              </a:rPr>
              <a:t> </a:t>
            </a:r>
            <a:r>
              <a:rPr lang="en-US" b="1" dirty="0" err="1">
                <a:latin typeface="Calibri" panose="020F0502020204030204" pitchFamily="34" charset="0"/>
              </a:rPr>
              <a:t>bạn</a:t>
            </a:r>
            <a:r>
              <a:rPr lang="en-US" b="1" dirty="0">
                <a:latin typeface="Calibri" panose="020F0502020204030204" pitchFamily="34" charset="0"/>
              </a:rPr>
              <a:t> </a:t>
            </a:r>
            <a:r>
              <a:rPr lang="en-US" b="1" dirty="0" err="1">
                <a:latin typeface="Calibri" panose="020F0502020204030204" pitchFamily="34" charset="0"/>
              </a:rPr>
              <a:t>muốn</a:t>
            </a:r>
            <a:r>
              <a:rPr lang="en-US" b="1" dirty="0">
                <a:latin typeface="Calibri" panose="020F0502020204030204" pitchFamily="34" charset="0"/>
              </a:rPr>
              <a:t> </a:t>
            </a:r>
            <a:r>
              <a:rPr lang="en-US" b="1" dirty="0" err="1">
                <a:latin typeface="Calibri" panose="020F0502020204030204" pitchFamily="34" charset="0"/>
              </a:rPr>
              <a:t>làm</a:t>
            </a:r>
            <a:r>
              <a:rPr lang="en-US" b="1" dirty="0">
                <a:latin typeface="Calibri" panose="020F0502020204030204" pitchFamily="34" charset="0"/>
              </a:rPr>
              <a:t> </a:t>
            </a:r>
            <a:r>
              <a:rPr lang="en-US" b="1" dirty="0" err="1">
                <a:latin typeface="Calibri" panose="020F0502020204030204" pitchFamily="34" charset="0"/>
              </a:rPr>
              <a:t>việc</a:t>
            </a:r>
            <a:r>
              <a:rPr lang="en-US" b="1" dirty="0">
                <a:latin typeface="Calibri" panose="020F0502020204030204" pitchFamily="34" charset="0"/>
              </a:rPr>
              <a:t> </a:t>
            </a:r>
            <a:r>
              <a:rPr lang="en-US" b="1" dirty="0" err="1">
                <a:latin typeface="Calibri" panose="020F0502020204030204" pitchFamily="34" charset="0"/>
              </a:rPr>
              <a:t>cho</a:t>
            </a:r>
            <a:r>
              <a:rPr lang="en-US" b="1" dirty="0">
                <a:latin typeface="Calibri" panose="020F0502020204030204" pitchFamily="34" charset="0"/>
              </a:rPr>
              <a:t> </a:t>
            </a:r>
            <a:r>
              <a:rPr lang="en-US" b="1" dirty="0" err="1">
                <a:latin typeface="Calibri" panose="020F0502020204030204" pitchFamily="34" charset="0"/>
              </a:rPr>
              <a:t>công</a:t>
            </a:r>
            <a:r>
              <a:rPr lang="en-US" b="1" dirty="0">
                <a:latin typeface="Calibri" panose="020F0502020204030204" pitchFamily="34" charset="0"/>
              </a:rPr>
              <a:t> </a:t>
            </a:r>
            <a:r>
              <a:rPr lang="en-US" b="1" dirty="0" err="1">
                <a:latin typeface="Calibri" panose="020F0502020204030204" pitchFamily="34" charset="0"/>
              </a:rPr>
              <a:t>ty</a:t>
            </a:r>
            <a:r>
              <a:rPr lang="en-US" b="1" dirty="0">
                <a:latin typeface="Calibri" panose="020F0502020204030204" pitchFamily="34" charset="0"/>
              </a:rPr>
              <a:t> </a:t>
            </a:r>
            <a:r>
              <a:rPr lang="en-US" b="1" dirty="0" err="1">
                <a:latin typeface="Calibri" panose="020F0502020204030204" pitchFamily="34" charset="0"/>
              </a:rPr>
              <a:t>chúng</a:t>
            </a:r>
            <a:r>
              <a:rPr lang="en-US" b="1" dirty="0">
                <a:latin typeface="Calibri" panose="020F0502020204030204" pitchFamily="34" charset="0"/>
              </a:rPr>
              <a:t> </a:t>
            </a:r>
            <a:r>
              <a:rPr lang="en-US" b="1" dirty="0" err="1">
                <a:latin typeface="Calibri" panose="020F0502020204030204" pitchFamily="34" charset="0"/>
              </a:rPr>
              <a:t>tôi</a:t>
            </a:r>
            <a:r>
              <a:rPr lang="en-US" b="1" dirty="0">
                <a:latin typeface="Calibri" panose="020F0502020204030204" pitchFamily="34" charset="0"/>
              </a:rPr>
              <a:t>?"</a:t>
            </a:r>
          </a:p>
        </p:txBody>
      </p:sp>
      <p:sp>
        <p:nvSpPr>
          <p:cNvPr id="3" name="Content Placeholder 2"/>
          <p:cNvSpPr>
            <a:spLocks noGrp="1"/>
          </p:cNvSpPr>
          <p:nvPr>
            <p:ph idx="1"/>
          </p:nvPr>
        </p:nvSpPr>
        <p:spPr>
          <a:xfrm>
            <a:off x="838200" y="2129051"/>
            <a:ext cx="10515600" cy="4047912"/>
          </a:xfrm>
        </p:spPr>
        <p:txBody>
          <a:bodyPr>
            <a:normAutofit/>
          </a:bodyPr>
          <a:lstStyle/>
          <a:p>
            <a:r>
              <a:rPr lang="vi-VN" sz="2400" dirty="0"/>
              <a:t>Danh tiếng của công ty.</a:t>
            </a:r>
          </a:p>
          <a:p>
            <a:r>
              <a:rPr lang="vi-VN" sz="2400" dirty="0"/>
              <a:t>Danh tiếng của lãnh đạo chủ chốt.</a:t>
            </a:r>
          </a:p>
          <a:p>
            <a:r>
              <a:rPr lang="vi-VN" sz="2400" dirty="0"/>
              <a:t>Ngưỡng mộ sản phẩm/dịch vụ của công ty ngưỡng mộ sáng kiến của công ty (chiến dịch marketing, trách nhiệm với cộng đồng, các chương trình đào tạo...)</a:t>
            </a:r>
          </a:p>
          <a:p>
            <a:r>
              <a:rPr lang="vi-VN" sz="2400" dirty="0"/>
              <a:t>Văn hóa và giá trị của công ty.</a:t>
            </a:r>
          </a:p>
          <a:p>
            <a:r>
              <a:rPr lang="vi-VN" sz="2400" dirty="0"/>
              <a:t>Sự tăng trưởng/thành công của công ty.</a:t>
            </a:r>
          </a:p>
          <a:p>
            <a:r>
              <a:rPr lang="vi-VN" sz="2400" dirty="0"/>
              <a:t>Lý do khác, nhưng tuyệt đối không nên là "Công ty ở gần nhà tôi".</a:t>
            </a:r>
          </a:p>
          <a:p>
            <a:pPr marL="0" indent="0" algn="ctr">
              <a:buNone/>
            </a:pPr>
            <a:endParaRPr lang="en-US" sz="2400"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32</a:t>
            </a:fld>
            <a:endParaRPr lang="en-US"/>
          </a:p>
        </p:txBody>
      </p:sp>
    </p:spTree>
    <p:extLst>
      <p:ext uri="{BB962C8B-B14F-4D97-AF65-F5344CB8AC3E}">
        <p14:creationId xmlns:p14="http://schemas.microsoft.com/office/powerpoint/2010/main" val="131316833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US" b="1" dirty="0" smtClean="0">
                <a:latin typeface="Calibri" panose="020F0502020204030204" pitchFamily="34" charset="0"/>
              </a:rPr>
              <a:t/>
            </a:r>
            <a:br>
              <a:rPr lang="en-US" b="1" dirty="0" smtClean="0">
                <a:latin typeface="Calibri" panose="020F0502020204030204" pitchFamily="34" charset="0"/>
              </a:rPr>
            </a:br>
            <a:r>
              <a:rPr lang="en-US" b="1" dirty="0" err="1" smtClean="0">
                <a:latin typeface="Calibri" panose="020F0502020204030204" pitchFamily="34" charset="0"/>
              </a:rPr>
              <a:t>Một</a:t>
            </a:r>
            <a:r>
              <a:rPr lang="en-US" b="1" dirty="0" smtClean="0">
                <a:latin typeface="Calibri" panose="020F0502020204030204" pitchFamily="34" charset="0"/>
              </a:rPr>
              <a:t> </a:t>
            </a:r>
            <a:r>
              <a:rPr lang="en-US" b="1" dirty="0" err="1">
                <a:latin typeface="Calibri" panose="020F0502020204030204" pitchFamily="34" charset="0"/>
              </a:rPr>
              <a:t>số</a:t>
            </a:r>
            <a:r>
              <a:rPr lang="en-US" b="1" dirty="0">
                <a:latin typeface="Calibri" panose="020F0502020204030204" pitchFamily="34" charset="0"/>
              </a:rPr>
              <a:t> </a:t>
            </a:r>
            <a:r>
              <a:rPr lang="en-US" b="1" dirty="0" err="1">
                <a:latin typeface="Calibri" panose="020F0502020204030204" pitchFamily="34" charset="0"/>
              </a:rPr>
              <a:t>mẫu</a:t>
            </a:r>
            <a:r>
              <a:rPr lang="en-US" b="1" dirty="0">
                <a:latin typeface="Calibri" panose="020F0502020204030204" pitchFamily="34" charset="0"/>
              </a:rPr>
              <a:t> </a:t>
            </a:r>
            <a:r>
              <a:rPr lang="en-US" b="1" dirty="0" err="1">
                <a:latin typeface="Calibri" panose="020F0502020204030204" pitchFamily="34" charset="0"/>
              </a:rPr>
              <a:t>câu</a:t>
            </a:r>
            <a:r>
              <a:rPr lang="en-US" b="1" dirty="0">
                <a:latin typeface="Calibri" panose="020F0502020204030204" pitchFamily="34" charset="0"/>
              </a:rPr>
              <a:t> </a:t>
            </a:r>
            <a:r>
              <a:rPr lang="en-US" b="1" dirty="0" err="1">
                <a:latin typeface="Calibri" panose="020F0502020204030204" pitchFamily="34" charset="0"/>
              </a:rPr>
              <a:t>trả</a:t>
            </a:r>
            <a:r>
              <a:rPr lang="en-US" b="1" dirty="0">
                <a:latin typeface="Calibri" panose="020F0502020204030204" pitchFamily="34" charset="0"/>
              </a:rPr>
              <a:t> </a:t>
            </a:r>
            <a:r>
              <a:rPr lang="en-US" b="1" dirty="0" err="1">
                <a:latin typeface="Calibri" panose="020F0502020204030204" pitchFamily="34" charset="0"/>
              </a:rPr>
              <a:t>lời</a:t>
            </a:r>
            <a:r>
              <a:rPr lang="en-US" b="1" dirty="0">
                <a:latin typeface="Calibri" panose="020F0502020204030204" pitchFamily="34" charset="0"/>
              </a:rPr>
              <a:t> hay</a:t>
            </a:r>
            <a:br>
              <a:rPr lang="en-US" b="1" dirty="0">
                <a:latin typeface="Calibri" panose="020F0502020204030204" pitchFamily="34" charset="0"/>
              </a:rPr>
            </a:br>
            <a:endParaRPr lang="en-US" b="1" dirty="0">
              <a:latin typeface="Calibri" panose="020F0502020204030204" pitchFamily="34" charset="0"/>
            </a:endParaRPr>
          </a:p>
        </p:txBody>
      </p:sp>
      <p:sp>
        <p:nvSpPr>
          <p:cNvPr id="3" name="Content Placeholder 2"/>
          <p:cNvSpPr>
            <a:spLocks noGrp="1"/>
          </p:cNvSpPr>
          <p:nvPr>
            <p:ph idx="1"/>
          </p:nvPr>
        </p:nvSpPr>
        <p:spPr/>
        <p:txBody>
          <a:bodyPr>
            <a:normAutofit/>
          </a:bodyPr>
          <a:lstStyle/>
          <a:p>
            <a:pPr marL="0" indent="0">
              <a:buNone/>
            </a:pPr>
            <a:r>
              <a:rPr lang="vi-VN" sz="2400" dirty="0">
                <a:latin typeface="Calibri (Body)"/>
              </a:rPr>
              <a:t>Công ty là một trong những doanh nghiệp hàng </a:t>
            </a:r>
            <a:r>
              <a:rPr lang="vi-VN" sz="2400" dirty="0" smtClean="0">
                <a:latin typeface="Calibri (Body)"/>
              </a:rPr>
              <a:t>đầu</a:t>
            </a:r>
            <a:r>
              <a:rPr lang="en-US" sz="2400" dirty="0" smtClean="0">
                <a:latin typeface="Calibri (Body)"/>
              </a:rPr>
              <a:t>. </a:t>
            </a:r>
            <a:r>
              <a:rPr lang="en-US" sz="2400" dirty="0" err="1" smtClean="0">
                <a:latin typeface="Calibri (Body)"/>
              </a:rPr>
              <a:t>Nó</a:t>
            </a:r>
            <a:r>
              <a:rPr lang="en-US" sz="2400" dirty="0" smtClean="0">
                <a:latin typeface="Calibri (Body)"/>
              </a:rPr>
              <a:t> </a:t>
            </a:r>
            <a:r>
              <a:rPr lang="vi-VN" sz="2400" dirty="0" smtClean="0">
                <a:latin typeface="Calibri (Body)"/>
              </a:rPr>
              <a:t>đem </a:t>
            </a:r>
            <a:r>
              <a:rPr lang="vi-VN" sz="2400" dirty="0">
                <a:latin typeface="Calibri (Body)"/>
              </a:rPr>
              <a:t>đến cho tôi sự tin tưởng về mọi </a:t>
            </a:r>
            <a:r>
              <a:rPr lang="vi-VN" sz="2400" dirty="0" smtClean="0">
                <a:latin typeface="Calibri (Body)"/>
              </a:rPr>
              <a:t>mặt</a:t>
            </a:r>
            <a:r>
              <a:rPr lang="en-US" sz="2400" dirty="0" smtClean="0">
                <a:latin typeface="Calibri (Body)"/>
              </a:rPr>
              <a:t> </a:t>
            </a:r>
            <a:r>
              <a:rPr lang="en-US" sz="2400" dirty="0" err="1" smtClean="0">
                <a:latin typeface="Calibri (Body)"/>
              </a:rPr>
              <a:t>trong</a:t>
            </a:r>
            <a:r>
              <a:rPr lang="en-US" sz="2400" dirty="0" smtClean="0">
                <a:latin typeface="Calibri (Body)"/>
              </a:rPr>
              <a:t> </a:t>
            </a:r>
            <a:r>
              <a:rPr lang="en-US" sz="2400" dirty="0" err="1" smtClean="0">
                <a:latin typeface="Calibri (Body)"/>
              </a:rPr>
              <a:t>ngành</a:t>
            </a:r>
            <a:r>
              <a:rPr lang="en-US" sz="2400" dirty="0" smtClean="0">
                <a:latin typeface="Calibri (Body)"/>
              </a:rPr>
              <a:t> </a:t>
            </a:r>
            <a:r>
              <a:rPr lang="en-US" sz="2400" dirty="0" err="1" smtClean="0">
                <a:latin typeface="Calibri (Body)"/>
              </a:rPr>
              <a:t>này</a:t>
            </a:r>
            <a:r>
              <a:rPr lang="vi-VN" sz="2400" dirty="0" smtClean="0">
                <a:latin typeface="Calibri (Body)"/>
              </a:rPr>
              <a:t>. </a:t>
            </a:r>
            <a:r>
              <a:rPr lang="vi-VN" sz="2400" dirty="0">
                <a:latin typeface="Calibri (Body)"/>
              </a:rPr>
              <a:t>Mọi công việc tôi tìm hiểu về công ty cho tôi thấy sự đi đầu về công </a:t>
            </a:r>
            <a:r>
              <a:rPr lang="vi-VN" sz="2400" dirty="0" smtClean="0">
                <a:latin typeface="Calibri (Body)"/>
              </a:rPr>
              <a:t>nghệ. </a:t>
            </a:r>
            <a:r>
              <a:rPr lang="vi-VN" sz="2400" dirty="0">
                <a:latin typeface="Calibri (Body)"/>
              </a:rPr>
              <a:t>Chính vì thế tôi muốn có sự nỗ lực để tạo ra những điều khác biệt, </a:t>
            </a:r>
            <a:r>
              <a:rPr lang="en-US" sz="2400" dirty="0" err="1" smtClean="0">
                <a:latin typeface="Calibri (Body)"/>
              </a:rPr>
              <a:t>nắm</a:t>
            </a:r>
            <a:r>
              <a:rPr lang="en-US" sz="2400" dirty="0" smtClean="0">
                <a:latin typeface="Calibri (Body)"/>
              </a:rPr>
              <a:t> </a:t>
            </a:r>
            <a:r>
              <a:rPr lang="en-US" sz="2400" dirty="0" err="1" smtClean="0">
                <a:latin typeface="Calibri (Body)"/>
              </a:rPr>
              <a:t>bắt</a:t>
            </a:r>
            <a:r>
              <a:rPr lang="en-US" sz="2400" dirty="0" smtClean="0">
                <a:latin typeface="Calibri (Body)"/>
              </a:rPr>
              <a:t> </a:t>
            </a:r>
            <a:r>
              <a:rPr lang="en-US" sz="2400" dirty="0" err="1" smtClean="0">
                <a:latin typeface="Calibri (Body)"/>
              </a:rPr>
              <a:t>cơ</a:t>
            </a:r>
            <a:r>
              <a:rPr lang="en-US" sz="2400" dirty="0" smtClean="0">
                <a:latin typeface="Calibri (Body)"/>
              </a:rPr>
              <a:t> </a:t>
            </a:r>
            <a:r>
              <a:rPr lang="en-US" sz="2400" dirty="0" err="1" smtClean="0">
                <a:latin typeface="Calibri (Body)"/>
              </a:rPr>
              <a:t>hội</a:t>
            </a:r>
            <a:r>
              <a:rPr lang="en-US" sz="2400" dirty="0" smtClean="0">
                <a:latin typeface="Calibri (Body)"/>
              </a:rPr>
              <a:t> </a:t>
            </a:r>
            <a:r>
              <a:rPr lang="en-US" sz="2400" dirty="0" err="1" smtClean="0">
                <a:latin typeface="Calibri (Body)"/>
              </a:rPr>
              <a:t>để</a:t>
            </a:r>
            <a:r>
              <a:rPr lang="en-US" sz="2400" dirty="0" smtClean="0">
                <a:latin typeface="Calibri (Body)"/>
              </a:rPr>
              <a:t> </a:t>
            </a:r>
            <a:r>
              <a:rPr lang="en-US" sz="2400" dirty="0" err="1" smtClean="0">
                <a:latin typeface="Calibri (Body)"/>
              </a:rPr>
              <a:t>có</a:t>
            </a:r>
            <a:r>
              <a:rPr lang="en-US" sz="2400" dirty="0" smtClean="0">
                <a:latin typeface="Calibri (Body)"/>
              </a:rPr>
              <a:t> </a:t>
            </a:r>
            <a:r>
              <a:rPr lang="en-US" sz="2400" dirty="0" err="1" smtClean="0">
                <a:latin typeface="Calibri (Body)"/>
              </a:rPr>
              <a:t>một</a:t>
            </a:r>
            <a:r>
              <a:rPr lang="en-US" sz="2400" dirty="0" smtClean="0">
                <a:latin typeface="Calibri (Body)"/>
              </a:rPr>
              <a:t> </a:t>
            </a:r>
            <a:r>
              <a:rPr lang="en-US" sz="2400" dirty="0" err="1" smtClean="0">
                <a:latin typeface="Calibri (Body)"/>
              </a:rPr>
              <a:t>nghệ</a:t>
            </a:r>
            <a:r>
              <a:rPr lang="en-US" sz="2400" dirty="0" smtClean="0">
                <a:latin typeface="Calibri (Body)"/>
              </a:rPr>
              <a:t> </a:t>
            </a:r>
            <a:r>
              <a:rPr lang="en-US" sz="2400" dirty="0" err="1" smtClean="0">
                <a:latin typeface="Calibri (Body)"/>
              </a:rPr>
              <a:t>nghiệp</a:t>
            </a:r>
            <a:r>
              <a:rPr lang="en-US" sz="2400" dirty="0" smtClean="0">
                <a:latin typeface="Calibri (Body)"/>
              </a:rPr>
              <a:t> </a:t>
            </a:r>
            <a:r>
              <a:rPr lang="en-US" sz="2400" dirty="0" err="1" smtClean="0">
                <a:latin typeface="Calibri (Body)"/>
              </a:rPr>
              <a:t>tươi</a:t>
            </a:r>
            <a:r>
              <a:rPr lang="en-US" sz="2400" dirty="0" smtClean="0">
                <a:latin typeface="Calibri (Body)"/>
              </a:rPr>
              <a:t> </a:t>
            </a:r>
            <a:r>
              <a:rPr lang="en-US" sz="2400" dirty="0" err="1" smtClean="0">
                <a:latin typeface="Calibri (Body)"/>
              </a:rPr>
              <a:t>sáng</a:t>
            </a:r>
            <a:r>
              <a:rPr lang="vi-VN" sz="2400" dirty="0" smtClean="0">
                <a:latin typeface="Calibri (Body)"/>
              </a:rPr>
              <a:t> </a:t>
            </a:r>
            <a:r>
              <a:rPr lang="vi-VN" sz="2400" dirty="0">
                <a:latin typeface="Calibri (Body)"/>
              </a:rPr>
              <a:t>và đóng góp một phần nhỏ sức mình vào sự phát triển công ty</a:t>
            </a:r>
            <a:r>
              <a:rPr lang="vi-VN" sz="2400" dirty="0" smtClean="0">
                <a:latin typeface="Calibri (Body)"/>
              </a:rPr>
              <a:t>.</a:t>
            </a:r>
            <a:r>
              <a:rPr lang="en-US" sz="2400" dirty="0" smtClean="0">
                <a:latin typeface="Calibri (Body)"/>
              </a:rPr>
              <a:t/>
            </a:r>
            <a:br>
              <a:rPr lang="en-US" sz="2400" dirty="0" smtClean="0">
                <a:latin typeface="Calibri (Body)"/>
              </a:rPr>
            </a:br>
            <a:r>
              <a:rPr lang="en-US" sz="2400" dirty="0" smtClean="0">
                <a:latin typeface="Calibri (Body)"/>
                <a:sym typeface="Wingdings" panose="05000000000000000000" pitchFamily="2" charset="2"/>
              </a:rPr>
              <a:t></a:t>
            </a:r>
            <a:endParaRPr lang="vi-VN" sz="2400" dirty="0">
              <a:latin typeface="Calibri (Body)"/>
            </a:endParaRPr>
          </a:p>
          <a:p>
            <a:pPr marL="0" indent="0">
              <a:buNone/>
            </a:pPr>
            <a:r>
              <a:rPr lang="en-US" sz="2400" dirty="0" smtClean="0">
                <a:latin typeface="Calibri (Body)"/>
              </a:rPr>
              <a:t>This </a:t>
            </a:r>
            <a:r>
              <a:rPr lang="en-US" sz="2400" dirty="0">
                <a:latin typeface="Calibri (Body)"/>
              </a:rPr>
              <a:t>company is one of the leading </a:t>
            </a:r>
            <a:r>
              <a:rPr lang="en-US" sz="2400" dirty="0" smtClean="0">
                <a:latin typeface="Calibri (Body)"/>
              </a:rPr>
              <a:t>businesses. It </a:t>
            </a:r>
            <a:r>
              <a:rPr lang="en-US" sz="2400" dirty="0">
                <a:latin typeface="Calibri (Body)"/>
              </a:rPr>
              <a:t>gives me confidence in all </a:t>
            </a:r>
            <a:r>
              <a:rPr lang="en-US" sz="2400" dirty="0" smtClean="0">
                <a:latin typeface="Calibri (Body)"/>
              </a:rPr>
              <a:t>aspects in this industry. </a:t>
            </a:r>
            <a:r>
              <a:rPr lang="en-US" sz="2400" dirty="0">
                <a:latin typeface="Calibri (Body)"/>
              </a:rPr>
              <a:t>Every </a:t>
            </a:r>
            <a:r>
              <a:rPr lang="en-US" sz="2400" dirty="0" smtClean="0">
                <a:latin typeface="Calibri (Body)"/>
              </a:rPr>
              <a:t>research </a:t>
            </a:r>
            <a:r>
              <a:rPr lang="en-US" sz="2400" dirty="0">
                <a:latin typeface="Calibri (Body)"/>
              </a:rPr>
              <a:t>I do about the company has shown me </a:t>
            </a:r>
            <a:r>
              <a:rPr lang="en-US" sz="2400" dirty="0" smtClean="0">
                <a:latin typeface="Calibri (Body)"/>
              </a:rPr>
              <a:t>leadership technology. </a:t>
            </a:r>
            <a:r>
              <a:rPr lang="en-US" sz="2400" dirty="0">
                <a:latin typeface="Calibri (Body)"/>
              </a:rPr>
              <a:t>That is why I want to </a:t>
            </a:r>
            <a:r>
              <a:rPr lang="en-US" sz="2400" dirty="0" smtClean="0">
                <a:latin typeface="Calibri (Body)"/>
              </a:rPr>
              <a:t>try to </a:t>
            </a:r>
            <a:r>
              <a:rPr lang="en-US" sz="2400" dirty="0">
                <a:latin typeface="Calibri (Body)"/>
              </a:rPr>
              <a:t>make a difference, </a:t>
            </a:r>
            <a:r>
              <a:rPr lang="en-US" sz="2400" dirty="0" smtClean="0">
                <a:latin typeface="Calibri (Body)"/>
              </a:rPr>
              <a:t>get the opportunity to get a bright career and </a:t>
            </a:r>
            <a:r>
              <a:rPr lang="en-US" sz="2400" dirty="0">
                <a:latin typeface="Calibri (Body)"/>
              </a:rPr>
              <a:t>contribute a small part of my efforts to the development of the company.</a:t>
            </a: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33</a:t>
            </a:fld>
            <a:endParaRPr lang="en-US"/>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622508" y="3192439"/>
            <a:ext cx="609600" cy="609600"/>
          </a:xfrm>
          <a:prstGeom prst="rect">
            <a:avLst/>
          </a:prstGeom>
        </p:spPr>
      </p:pic>
    </p:spTree>
    <p:extLst>
      <p:ext uri="{BB962C8B-B14F-4D97-AF65-F5344CB8AC3E}">
        <p14:creationId xmlns:p14="http://schemas.microsoft.com/office/powerpoint/2010/main" val="375948426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0510"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b="1" dirty="0">
                <a:latin typeface="Calibri" panose="020F0502020204030204" pitchFamily="34" charset="0"/>
              </a:rPr>
              <a:t/>
            </a:r>
            <a:br>
              <a:rPr lang="en-US" b="1" dirty="0">
                <a:latin typeface="Calibri" panose="020F0502020204030204" pitchFamily="34" charset="0"/>
              </a:rPr>
            </a:br>
            <a:r>
              <a:rPr lang="en-US" b="1" dirty="0" err="1">
                <a:latin typeface="Calibri" panose="020F0502020204030204" pitchFamily="34" charset="0"/>
              </a:rPr>
              <a:t>Một</a:t>
            </a:r>
            <a:r>
              <a:rPr lang="en-US" b="1" dirty="0">
                <a:latin typeface="Calibri" panose="020F0502020204030204" pitchFamily="34" charset="0"/>
              </a:rPr>
              <a:t> </a:t>
            </a:r>
            <a:r>
              <a:rPr lang="en-US" b="1" dirty="0" err="1">
                <a:latin typeface="Calibri" panose="020F0502020204030204" pitchFamily="34" charset="0"/>
              </a:rPr>
              <a:t>số</a:t>
            </a:r>
            <a:r>
              <a:rPr lang="en-US" b="1" dirty="0">
                <a:latin typeface="Calibri" panose="020F0502020204030204" pitchFamily="34" charset="0"/>
              </a:rPr>
              <a:t> </a:t>
            </a:r>
            <a:r>
              <a:rPr lang="en-US" b="1" dirty="0" err="1">
                <a:latin typeface="Calibri" panose="020F0502020204030204" pitchFamily="34" charset="0"/>
              </a:rPr>
              <a:t>mẫu</a:t>
            </a:r>
            <a:r>
              <a:rPr lang="en-US" b="1" dirty="0">
                <a:latin typeface="Calibri" panose="020F0502020204030204" pitchFamily="34" charset="0"/>
              </a:rPr>
              <a:t> </a:t>
            </a:r>
            <a:r>
              <a:rPr lang="en-US" b="1" dirty="0" err="1">
                <a:latin typeface="Calibri" panose="020F0502020204030204" pitchFamily="34" charset="0"/>
              </a:rPr>
              <a:t>câu</a:t>
            </a:r>
            <a:r>
              <a:rPr lang="en-US" b="1" dirty="0">
                <a:latin typeface="Calibri" panose="020F0502020204030204" pitchFamily="34" charset="0"/>
              </a:rPr>
              <a:t> </a:t>
            </a:r>
            <a:r>
              <a:rPr lang="en-US" b="1" dirty="0" err="1">
                <a:latin typeface="Calibri" panose="020F0502020204030204" pitchFamily="34" charset="0"/>
              </a:rPr>
              <a:t>trả</a:t>
            </a:r>
            <a:r>
              <a:rPr lang="en-US" b="1" dirty="0">
                <a:latin typeface="Calibri" panose="020F0502020204030204" pitchFamily="34" charset="0"/>
              </a:rPr>
              <a:t> </a:t>
            </a:r>
            <a:r>
              <a:rPr lang="en-US" b="1" dirty="0" err="1">
                <a:latin typeface="Calibri" panose="020F0502020204030204" pitchFamily="34" charset="0"/>
              </a:rPr>
              <a:t>lời</a:t>
            </a:r>
            <a:r>
              <a:rPr lang="en-US" b="1" dirty="0">
                <a:latin typeface="Calibri" panose="020F0502020204030204" pitchFamily="34" charset="0"/>
              </a:rPr>
              <a:t> hay</a:t>
            </a:r>
            <a:br>
              <a:rPr lang="en-US" b="1" dirty="0">
                <a:latin typeface="Calibri" panose="020F0502020204030204" pitchFamily="34" charset="0"/>
              </a:rPr>
            </a:br>
            <a:endParaRPr lang="en-US" dirty="0"/>
          </a:p>
        </p:txBody>
      </p:sp>
      <p:sp>
        <p:nvSpPr>
          <p:cNvPr id="3" name="Content Placeholder 2"/>
          <p:cNvSpPr>
            <a:spLocks noGrp="1"/>
          </p:cNvSpPr>
          <p:nvPr>
            <p:ph idx="1"/>
          </p:nvPr>
        </p:nvSpPr>
        <p:spPr/>
        <p:txBody>
          <a:bodyPr>
            <a:normAutofit/>
          </a:bodyPr>
          <a:lstStyle/>
          <a:p>
            <a:pPr marL="0" indent="0">
              <a:buNone/>
            </a:pPr>
            <a:r>
              <a:rPr lang="vi-VN" sz="2400" dirty="0">
                <a:latin typeface="Calibri (Body)"/>
              </a:rPr>
              <a:t>Tôi rất thán phục sản phẩm </a:t>
            </a:r>
            <a:r>
              <a:rPr lang="vi-VN" sz="2400" dirty="0" smtClean="0">
                <a:latin typeface="Calibri (Body)"/>
              </a:rPr>
              <a:t>của </a:t>
            </a:r>
            <a:r>
              <a:rPr lang="vi-VN" sz="2400" dirty="0">
                <a:latin typeface="Calibri (Body)"/>
              </a:rPr>
              <a:t>công ty và muốn nắm bắt cơ hội được làm việc với công ty tốt nhất trong ngành. Đồng thời, tôi có một người bạn </a:t>
            </a:r>
            <a:r>
              <a:rPr lang="vi-VN" sz="2400" dirty="0" smtClean="0">
                <a:latin typeface="Calibri (Body)"/>
              </a:rPr>
              <a:t>đã </a:t>
            </a:r>
            <a:r>
              <a:rPr lang="vi-VN" sz="2400" dirty="0">
                <a:latin typeface="Calibri (Body)"/>
              </a:rPr>
              <a:t>nói về sự tôn trọng của công ty với nhân viên và môi trường làm việc tuyệt vời khuyến khích sự cải tiến. Tôi nghĩ tác phong làm việc chủ động của tôi sẽ phù hợp để làm việc ở công ty nhất là ở vị trí này</a:t>
            </a:r>
            <a:r>
              <a:rPr lang="vi-VN" sz="2400" dirty="0" smtClean="0">
                <a:latin typeface="Calibri (Body)"/>
              </a:rPr>
              <a:t>.</a:t>
            </a:r>
            <a:r>
              <a:rPr lang="en-US" sz="2400" dirty="0" smtClean="0">
                <a:latin typeface="Calibri (Body)"/>
              </a:rPr>
              <a:t> </a:t>
            </a:r>
            <a:endParaRPr lang="vi-VN" sz="2400" dirty="0">
              <a:latin typeface="Calibri (Body)"/>
            </a:endParaRPr>
          </a:p>
          <a:p>
            <a:pPr marL="0" indent="0">
              <a:buNone/>
            </a:pPr>
            <a:r>
              <a:rPr lang="en-US" sz="2400" dirty="0">
                <a:latin typeface="Calibri (Body)"/>
                <a:sym typeface="Wingdings" panose="05000000000000000000" pitchFamily="2" charset="2"/>
              </a:rPr>
              <a:t></a:t>
            </a:r>
            <a:br>
              <a:rPr lang="en-US" sz="2400" dirty="0">
                <a:latin typeface="Calibri (Body)"/>
                <a:sym typeface="Wingdings" panose="05000000000000000000" pitchFamily="2" charset="2"/>
              </a:rPr>
            </a:br>
            <a:r>
              <a:rPr lang="en-US" sz="2400" dirty="0">
                <a:latin typeface="Calibri (Body)"/>
                <a:sym typeface="Wingdings" panose="05000000000000000000" pitchFamily="2" charset="2"/>
              </a:rPr>
              <a:t>I admire </a:t>
            </a:r>
            <a:r>
              <a:rPr lang="en-US" sz="2400" dirty="0" smtClean="0">
                <a:latin typeface="Calibri (Body)"/>
                <a:sym typeface="Wingdings" panose="05000000000000000000" pitchFamily="2" charset="2"/>
              </a:rPr>
              <a:t>our company's </a:t>
            </a:r>
            <a:r>
              <a:rPr lang="en-US" sz="2400" dirty="0">
                <a:latin typeface="Calibri (Body)"/>
                <a:sym typeface="Wingdings" panose="05000000000000000000" pitchFamily="2" charset="2"/>
              </a:rPr>
              <a:t>products and want to </a:t>
            </a:r>
            <a:r>
              <a:rPr lang="en-US" sz="2400" dirty="0" smtClean="0">
                <a:latin typeface="Calibri (Body)"/>
                <a:sym typeface="Wingdings" panose="05000000000000000000" pitchFamily="2" charset="2"/>
              </a:rPr>
              <a:t>get </a:t>
            </a:r>
            <a:r>
              <a:rPr lang="en-US" sz="2400" dirty="0">
                <a:latin typeface="Calibri (Body)"/>
                <a:sym typeface="Wingdings" panose="05000000000000000000" pitchFamily="2" charset="2"/>
              </a:rPr>
              <a:t>the opportunity to work with the best company in the industry. At the same time, I have </a:t>
            </a:r>
            <a:r>
              <a:rPr lang="en-US" sz="2400" dirty="0" smtClean="0">
                <a:latin typeface="Calibri (Body)"/>
                <a:sym typeface="Wingdings" panose="05000000000000000000" pitchFamily="2" charset="2"/>
              </a:rPr>
              <a:t>a friend </a:t>
            </a:r>
            <a:r>
              <a:rPr lang="en-US" sz="2400" dirty="0">
                <a:latin typeface="Calibri (Body)"/>
                <a:sym typeface="Wingdings" panose="05000000000000000000" pitchFamily="2" charset="2"/>
              </a:rPr>
              <a:t>who talks about </a:t>
            </a:r>
            <a:r>
              <a:rPr lang="en-US" sz="2400" dirty="0" smtClean="0">
                <a:latin typeface="Calibri (Body)"/>
                <a:sym typeface="Wingdings" panose="05000000000000000000" pitchFamily="2" charset="2"/>
              </a:rPr>
              <a:t>our </a:t>
            </a:r>
            <a:r>
              <a:rPr lang="en-US" sz="2400" dirty="0">
                <a:latin typeface="Calibri (Body)"/>
                <a:sym typeface="Wingdings" panose="05000000000000000000" pitchFamily="2" charset="2"/>
              </a:rPr>
              <a:t>company's respect for its employees and the excellent work environment that encourages innovation. I think my </a:t>
            </a:r>
            <a:r>
              <a:rPr lang="en-US" sz="2400" dirty="0" smtClean="0">
                <a:latin typeface="Calibri (Body)"/>
                <a:sym typeface="Wingdings" panose="05000000000000000000" pitchFamily="2" charset="2"/>
              </a:rPr>
              <a:t>initiative </a:t>
            </a:r>
            <a:r>
              <a:rPr lang="en-US" sz="2400" dirty="0">
                <a:latin typeface="Calibri (Body)"/>
                <a:sym typeface="Wingdings" panose="05000000000000000000" pitchFamily="2" charset="2"/>
              </a:rPr>
              <a:t>working style will be suitable for working at the company, especially in this position.</a:t>
            </a:r>
            <a:endParaRPr lang="en-US" sz="2400"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34</a:t>
            </a:fld>
            <a:endParaRPr lang="en-US"/>
          </a:p>
        </p:txBody>
      </p:sp>
      <p:pic>
        <p:nvPicPr>
          <p:cNvPr id="9"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766412" y="3165143"/>
            <a:ext cx="609600" cy="609600"/>
          </a:xfrm>
          <a:prstGeom prst="rect">
            <a:avLst/>
          </a:prstGeom>
        </p:spPr>
      </p:pic>
    </p:spTree>
    <p:extLst>
      <p:ext uri="{BB962C8B-B14F-4D97-AF65-F5344CB8AC3E}">
        <p14:creationId xmlns:p14="http://schemas.microsoft.com/office/powerpoint/2010/main" val="169660990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6501" fill="hold"/>
                                        <p:tgtEl>
                                          <p:spTgt spid="9"/>
                                        </p:tgtEl>
                                      </p:cBhvr>
                                    </p:cmd>
                                  </p:childTnLst>
                                </p:cTn>
                              </p:par>
                            </p:childTnLst>
                          </p:cTn>
                        </p:par>
                      </p:childTnLst>
                    </p:cTn>
                  </p:par>
                </p:childTnLst>
              </p:cTn>
              <p:nextCondLst>
                <p:cond evt="onClick" delay="0">
                  <p:tgtEl>
                    <p:spTgt spid="9"/>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b="1" dirty="0">
                <a:latin typeface="Calibri" panose="020F0502020204030204" pitchFamily="34" charset="0"/>
              </a:rPr>
              <a:t/>
            </a:r>
            <a:br>
              <a:rPr lang="en-US" b="1" dirty="0">
                <a:latin typeface="Calibri" panose="020F0502020204030204" pitchFamily="34" charset="0"/>
              </a:rPr>
            </a:br>
            <a:r>
              <a:rPr lang="en-US" b="1" dirty="0" err="1">
                <a:latin typeface="Calibri" panose="020F0502020204030204" pitchFamily="34" charset="0"/>
              </a:rPr>
              <a:t>Một</a:t>
            </a:r>
            <a:r>
              <a:rPr lang="en-US" b="1" dirty="0">
                <a:latin typeface="Calibri" panose="020F0502020204030204" pitchFamily="34" charset="0"/>
              </a:rPr>
              <a:t> </a:t>
            </a:r>
            <a:r>
              <a:rPr lang="en-US" b="1" dirty="0" err="1">
                <a:latin typeface="Calibri" panose="020F0502020204030204" pitchFamily="34" charset="0"/>
              </a:rPr>
              <a:t>số</a:t>
            </a:r>
            <a:r>
              <a:rPr lang="en-US" b="1" dirty="0">
                <a:latin typeface="Calibri" panose="020F0502020204030204" pitchFamily="34" charset="0"/>
              </a:rPr>
              <a:t> </a:t>
            </a:r>
            <a:r>
              <a:rPr lang="en-US" b="1" dirty="0" err="1">
                <a:latin typeface="Calibri" panose="020F0502020204030204" pitchFamily="34" charset="0"/>
              </a:rPr>
              <a:t>mẫu</a:t>
            </a:r>
            <a:r>
              <a:rPr lang="en-US" b="1" dirty="0">
                <a:latin typeface="Calibri" panose="020F0502020204030204" pitchFamily="34" charset="0"/>
              </a:rPr>
              <a:t> </a:t>
            </a:r>
            <a:r>
              <a:rPr lang="en-US" b="1" dirty="0" err="1">
                <a:latin typeface="Calibri" panose="020F0502020204030204" pitchFamily="34" charset="0"/>
              </a:rPr>
              <a:t>câu</a:t>
            </a:r>
            <a:r>
              <a:rPr lang="en-US" b="1" dirty="0">
                <a:latin typeface="Calibri" panose="020F0502020204030204" pitchFamily="34" charset="0"/>
              </a:rPr>
              <a:t> </a:t>
            </a:r>
            <a:r>
              <a:rPr lang="en-US" b="1" dirty="0" err="1">
                <a:latin typeface="Calibri" panose="020F0502020204030204" pitchFamily="34" charset="0"/>
              </a:rPr>
              <a:t>trả</a:t>
            </a:r>
            <a:r>
              <a:rPr lang="en-US" b="1" dirty="0">
                <a:latin typeface="Calibri" panose="020F0502020204030204" pitchFamily="34" charset="0"/>
              </a:rPr>
              <a:t> </a:t>
            </a:r>
            <a:r>
              <a:rPr lang="en-US" b="1" dirty="0" err="1">
                <a:latin typeface="Calibri" panose="020F0502020204030204" pitchFamily="34" charset="0"/>
              </a:rPr>
              <a:t>lời</a:t>
            </a:r>
            <a:r>
              <a:rPr lang="en-US" b="1" dirty="0">
                <a:latin typeface="Calibri" panose="020F0502020204030204" pitchFamily="34" charset="0"/>
              </a:rPr>
              <a:t> hay</a:t>
            </a:r>
            <a:br>
              <a:rPr lang="en-US" b="1" dirty="0">
                <a:latin typeface="Calibri" panose="020F0502020204030204" pitchFamily="34" charset="0"/>
              </a:rPr>
            </a:br>
            <a:endParaRPr lang="en-US" dirty="0"/>
          </a:p>
        </p:txBody>
      </p:sp>
      <p:sp>
        <p:nvSpPr>
          <p:cNvPr id="3" name="Content Placeholder 2"/>
          <p:cNvSpPr>
            <a:spLocks noGrp="1"/>
          </p:cNvSpPr>
          <p:nvPr>
            <p:ph idx="1"/>
          </p:nvPr>
        </p:nvSpPr>
        <p:spPr/>
        <p:txBody>
          <a:bodyPr>
            <a:normAutofit/>
          </a:bodyPr>
          <a:lstStyle/>
          <a:p>
            <a:pPr marL="0" indent="0">
              <a:buNone/>
            </a:pPr>
            <a:r>
              <a:rPr lang="vi-VN" sz="2400" dirty="0" smtClean="0">
                <a:latin typeface="Calibri (Body)"/>
              </a:rPr>
              <a:t>Tôi </a:t>
            </a:r>
            <a:r>
              <a:rPr lang="vi-VN" sz="2400" dirty="0">
                <a:latin typeface="Calibri (Body)"/>
              </a:rPr>
              <a:t>đã đọc được rất nhiều thông tin về </a:t>
            </a:r>
            <a:r>
              <a:rPr lang="vi-VN" sz="2400" dirty="0" smtClean="0">
                <a:latin typeface="Calibri (Body)"/>
              </a:rPr>
              <a:t>công ty</a:t>
            </a:r>
            <a:r>
              <a:rPr lang="en-US" sz="2400" dirty="0" smtClean="0">
                <a:latin typeface="Calibri (Body)"/>
              </a:rPr>
              <a:t>. T</a:t>
            </a:r>
            <a:r>
              <a:rPr lang="vi-VN" sz="2400" dirty="0" smtClean="0">
                <a:latin typeface="Calibri (Body)"/>
              </a:rPr>
              <a:t>ôi </a:t>
            </a:r>
            <a:r>
              <a:rPr lang="vi-VN" sz="2400" dirty="0">
                <a:latin typeface="Calibri (Body)"/>
              </a:rPr>
              <a:t>mong muốn được làm việc trong môi trường chuyên nghiệp, cạnh tranh và cam kết sẽ đóng góp thật nhiều vào sự phát triển của toàn bộ công ty. Được trở thành một nhân viên trong tập thể xuất sắc như ở đây là ước mơ và niềm tự hào của </a:t>
            </a:r>
            <a:r>
              <a:rPr lang="vi-VN" sz="2400" dirty="0" smtClean="0">
                <a:latin typeface="Calibri (Body)"/>
              </a:rPr>
              <a:t>tôi.</a:t>
            </a:r>
            <a:endParaRPr lang="vi-VN" sz="2400" dirty="0">
              <a:latin typeface="Calibri (Body)"/>
            </a:endParaRPr>
          </a:p>
          <a:p>
            <a:pPr marL="0" indent="0">
              <a:buNone/>
            </a:pPr>
            <a:r>
              <a:rPr lang="en-US" sz="2400" dirty="0" smtClean="0">
                <a:latin typeface="Calibri (Body)"/>
                <a:sym typeface="Wingdings" panose="05000000000000000000" pitchFamily="2" charset="2"/>
              </a:rPr>
              <a:t></a:t>
            </a:r>
            <a:br>
              <a:rPr lang="en-US" sz="2400" dirty="0" smtClean="0">
                <a:latin typeface="Calibri (Body)"/>
                <a:sym typeface="Wingdings" panose="05000000000000000000" pitchFamily="2" charset="2"/>
              </a:rPr>
            </a:br>
            <a:r>
              <a:rPr lang="en-US" sz="2400" dirty="0">
                <a:latin typeface="Calibri (Body)"/>
                <a:sym typeface="Wingdings" panose="05000000000000000000" pitchFamily="2" charset="2"/>
              </a:rPr>
              <a:t/>
            </a:r>
            <a:br>
              <a:rPr lang="en-US" sz="2400" dirty="0">
                <a:latin typeface="Calibri (Body)"/>
                <a:sym typeface="Wingdings" panose="05000000000000000000" pitchFamily="2" charset="2"/>
              </a:rPr>
            </a:br>
            <a:r>
              <a:rPr lang="en-US" sz="2400" dirty="0" smtClean="0">
                <a:latin typeface="Calibri (Body)"/>
                <a:sym typeface="Wingdings" panose="05000000000000000000" pitchFamily="2" charset="2"/>
              </a:rPr>
              <a:t>I </a:t>
            </a:r>
            <a:r>
              <a:rPr lang="en-US" sz="2400" dirty="0">
                <a:latin typeface="Calibri (Body)"/>
                <a:sym typeface="Wingdings" panose="05000000000000000000" pitchFamily="2" charset="2"/>
              </a:rPr>
              <a:t>have read a lot about the company. I look forward to working in a professional, competitive environment and </a:t>
            </a:r>
            <a:r>
              <a:rPr lang="en-US" sz="2400" dirty="0" smtClean="0">
                <a:latin typeface="Calibri (Body)"/>
                <a:sym typeface="Wingdings" panose="05000000000000000000" pitchFamily="2" charset="2"/>
              </a:rPr>
              <a:t>committing </a:t>
            </a:r>
            <a:r>
              <a:rPr lang="en-US" sz="2400" dirty="0">
                <a:latin typeface="Calibri (Body)"/>
                <a:sym typeface="Wingdings" panose="05000000000000000000" pitchFamily="2" charset="2"/>
              </a:rPr>
              <a:t>to contributing a lot to the development of the entire company. To be an </a:t>
            </a:r>
            <a:r>
              <a:rPr lang="en-US" sz="2400" dirty="0" smtClean="0">
                <a:latin typeface="Calibri (Body)"/>
                <a:sym typeface="Wingdings" panose="05000000000000000000" pitchFamily="2" charset="2"/>
              </a:rPr>
              <a:t>employee in the company </a:t>
            </a:r>
            <a:r>
              <a:rPr lang="en-US" sz="2400" dirty="0">
                <a:latin typeface="Calibri (Body)"/>
                <a:sym typeface="Wingdings" panose="05000000000000000000" pitchFamily="2" charset="2"/>
              </a:rPr>
              <a:t>is my dream and </a:t>
            </a:r>
            <a:r>
              <a:rPr lang="en-US" sz="2400" dirty="0" smtClean="0">
                <a:latin typeface="Calibri (Body)"/>
                <a:sym typeface="Wingdings" panose="05000000000000000000" pitchFamily="2" charset="2"/>
              </a:rPr>
              <a:t>pride.</a:t>
            </a:r>
            <a:endParaRPr lang="en-US" sz="2400"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35</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53400" y="3233382"/>
            <a:ext cx="609600" cy="609600"/>
          </a:xfrm>
          <a:prstGeom prst="rect">
            <a:avLst/>
          </a:prstGeom>
        </p:spPr>
      </p:pic>
    </p:spTree>
    <p:extLst>
      <p:ext uri="{BB962C8B-B14F-4D97-AF65-F5344CB8AC3E}">
        <p14:creationId xmlns:p14="http://schemas.microsoft.com/office/powerpoint/2010/main" val="38135869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4520"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b="1" dirty="0">
                <a:latin typeface="Calibri" panose="020F0502020204030204" pitchFamily="34" charset="0"/>
              </a:rPr>
              <a:t/>
            </a:r>
            <a:br>
              <a:rPr lang="en-US" b="1" dirty="0">
                <a:latin typeface="Calibri" panose="020F0502020204030204" pitchFamily="34" charset="0"/>
              </a:rPr>
            </a:br>
            <a:r>
              <a:rPr lang="en-US" b="1" dirty="0" err="1">
                <a:latin typeface="Calibri" panose="020F0502020204030204" pitchFamily="34" charset="0"/>
              </a:rPr>
              <a:t>Một</a:t>
            </a:r>
            <a:r>
              <a:rPr lang="en-US" b="1" dirty="0">
                <a:latin typeface="Calibri" panose="020F0502020204030204" pitchFamily="34" charset="0"/>
              </a:rPr>
              <a:t> </a:t>
            </a:r>
            <a:r>
              <a:rPr lang="en-US" b="1" dirty="0" err="1">
                <a:latin typeface="Calibri" panose="020F0502020204030204" pitchFamily="34" charset="0"/>
              </a:rPr>
              <a:t>số</a:t>
            </a:r>
            <a:r>
              <a:rPr lang="en-US" b="1" dirty="0">
                <a:latin typeface="Calibri" panose="020F0502020204030204" pitchFamily="34" charset="0"/>
              </a:rPr>
              <a:t> </a:t>
            </a:r>
            <a:r>
              <a:rPr lang="en-US" b="1" dirty="0" err="1">
                <a:latin typeface="Calibri" panose="020F0502020204030204" pitchFamily="34" charset="0"/>
              </a:rPr>
              <a:t>mẫu</a:t>
            </a:r>
            <a:r>
              <a:rPr lang="en-US" b="1" dirty="0">
                <a:latin typeface="Calibri" panose="020F0502020204030204" pitchFamily="34" charset="0"/>
              </a:rPr>
              <a:t> </a:t>
            </a:r>
            <a:r>
              <a:rPr lang="en-US" b="1" dirty="0" err="1">
                <a:latin typeface="Calibri" panose="020F0502020204030204" pitchFamily="34" charset="0"/>
              </a:rPr>
              <a:t>câu</a:t>
            </a:r>
            <a:r>
              <a:rPr lang="en-US" b="1" dirty="0">
                <a:latin typeface="Calibri" panose="020F0502020204030204" pitchFamily="34" charset="0"/>
              </a:rPr>
              <a:t> </a:t>
            </a:r>
            <a:r>
              <a:rPr lang="en-US" b="1" dirty="0" err="1">
                <a:latin typeface="Calibri" panose="020F0502020204030204" pitchFamily="34" charset="0"/>
              </a:rPr>
              <a:t>trả</a:t>
            </a:r>
            <a:r>
              <a:rPr lang="en-US" b="1" dirty="0">
                <a:latin typeface="Calibri" panose="020F0502020204030204" pitchFamily="34" charset="0"/>
              </a:rPr>
              <a:t> </a:t>
            </a:r>
            <a:r>
              <a:rPr lang="en-US" b="1" dirty="0" err="1">
                <a:latin typeface="Calibri" panose="020F0502020204030204" pitchFamily="34" charset="0"/>
              </a:rPr>
              <a:t>lời</a:t>
            </a:r>
            <a:r>
              <a:rPr lang="en-US" b="1" dirty="0">
                <a:latin typeface="Calibri" panose="020F0502020204030204" pitchFamily="34" charset="0"/>
              </a:rPr>
              <a:t> hay</a:t>
            </a:r>
            <a:br>
              <a:rPr lang="en-US" b="1" dirty="0">
                <a:latin typeface="Calibri" panose="020F0502020204030204" pitchFamily="34" charset="0"/>
              </a:rPr>
            </a:br>
            <a:endParaRPr lang="en-US" dirty="0"/>
          </a:p>
        </p:txBody>
      </p:sp>
      <p:sp>
        <p:nvSpPr>
          <p:cNvPr id="3" name="Content Placeholder 2"/>
          <p:cNvSpPr>
            <a:spLocks noGrp="1"/>
          </p:cNvSpPr>
          <p:nvPr>
            <p:ph idx="1"/>
          </p:nvPr>
        </p:nvSpPr>
        <p:spPr/>
        <p:txBody>
          <a:bodyPr>
            <a:normAutofit/>
          </a:bodyPr>
          <a:lstStyle/>
          <a:p>
            <a:pPr marL="0" indent="0">
              <a:buNone/>
            </a:pPr>
            <a:r>
              <a:rPr lang="vi-VN" sz="2400" dirty="0">
                <a:latin typeface="Calibri (Body)"/>
              </a:rPr>
              <a:t>Sự nhiệt tình của sếp, sự quan tâm đến đời sống nhân viên, sự công bằng và rõ ràng trong công việc, đó là những điều tôi thấy mình nên lựa chọn công ty. Mọi sự phù hợp trong công việc cùng với sự hướng dẫn tận tình của đồng nghiệp chắc chắn sẽ là cơ hội tốt cho tôi phát triển bản thân.</a:t>
            </a:r>
          </a:p>
          <a:p>
            <a:pPr marL="0" indent="0">
              <a:buNone/>
            </a:pPr>
            <a:r>
              <a:rPr lang="en-US" sz="2400" dirty="0" smtClean="0">
                <a:latin typeface="Calibri (Body)"/>
                <a:sym typeface="Wingdings" panose="05000000000000000000" pitchFamily="2" charset="2"/>
              </a:rPr>
              <a:t></a:t>
            </a:r>
            <a:br>
              <a:rPr lang="en-US" sz="2400" dirty="0" smtClean="0">
                <a:latin typeface="Calibri (Body)"/>
                <a:sym typeface="Wingdings" panose="05000000000000000000" pitchFamily="2" charset="2"/>
              </a:rPr>
            </a:br>
            <a:r>
              <a:rPr lang="en-US" sz="2400" dirty="0">
                <a:latin typeface="Calibri (Body)"/>
                <a:sym typeface="Wingdings" panose="05000000000000000000" pitchFamily="2" charset="2"/>
              </a:rPr>
              <a:t/>
            </a:r>
            <a:br>
              <a:rPr lang="en-US" sz="2400" dirty="0">
                <a:latin typeface="Calibri (Body)"/>
                <a:sym typeface="Wingdings" panose="05000000000000000000" pitchFamily="2" charset="2"/>
              </a:rPr>
            </a:br>
            <a:r>
              <a:rPr lang="en-US" sz="2400" dirty="0">
                <a:latin typeface="Calibri (Body)"/>
                <a:sym typeface="Wingdings" panose="05000000000000000000" pitchFamily="2" charset="2"/>
              </a:rPr>
              <a:t>The boss's enthusiasm, concern about employee life, fairness and clarity at work, are the things I think I should choose the company for. All the suits at work together with the enthusiastic guidance of colleagues will definitely be a good opportunity for me to develop myself.</a:t>
            </a:r>
            <a:endParaRPr lang="en-US" sz="2400"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36</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982200" y="3274326"/>
            <a:ext cx="609600" cy="609600"/>
          </a:xfrm>
          <a:prstGeom prst="rect">
            <a:avLst/>
          </a:prstGeom>
        </p:spPr>
      </p:pic>
    </p:spTree>
    <p:extLst>
      <p:ext uri="{BB962C8B-B14F-4D97-AF65-F5344CB8AC3E}">
        <p14:creationId xmlns:p14="http://schemas.microsoft.com/office/powerpoint/2010/main" val="274883583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9024"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b="1" dirty="0">
                <a:latin typeface="Calibri" panose="020F0502020204030204" pitchFamily="34" charset="0"/>
              </a:rPr>
              <a:t/>
            </a:r>
            <a:br>
              <a:rPr lang="en-US" b="1" dirty="0">
                <a:latin typeface="Calibri" panose="020F0502020204030204" pitchFamily="34" charset="0"/>
              </a:rPr>
            </a:br>
            <a:r>
              <a:rPr lang="en-US" b="1" dirty="0" err="1">
                <a:latin typeface="Calibri" panose="020F0502020204030204" pitchFamily="34" charset="0"/>
              </a:rPr>
              <a:t>Một</a:t>
            </a:r>
            <a:r>
              <a:rPr lang="en-US" b="1" dirty="0">
                <a:latin typeface="Calibri" panose="020F0502020204030204" pitchFamily="34" charset="0"/>
              </a:rPr>
              <a:t> </a:t>
            </a:r>
            <a:r>
              <a:rPr lang="en-US" b="1" dirty="0" err="1">
                <a:latin typeface="Calibri" panose="020F0502020204030204" pitchFamily="34" charset="0"/>
              </a:rPr>
              <a:t>số</a:t>
            </a:r>
            <a:r>
              <a:rPr lang="en-US" b="1" dirty="0">
                <a:latin typeface="Calibri" panose="020F0502020204030204" pitchFamily="34" charset="0"/>
              </a:rPr>
              <a:t> </a:t>
            </a:r>
            <a:r>
              <a:rPr lang="en-US" b="1" dirty="0" err="1">
                <a:latin typeface="Calibri" panose="020F0502020204030204" pitchFamily="34" charset="0"/>
              </a:rPr>
              <a:t>mẫu</a:t>
            </a:r>
            <a:r>
              <a:rPr lang="en-US" b="1" dirty="0">
                <a:latin typeface="Calibri" panose="020F0502020204030204" pitchFamily="34" charset="0"/>
              </a:rPr>
              <a:t> </a:t>
            </a:r>
            <a:r>
              <a:rPr lang="en-US" b="1" dirty="0" err="1">
                <a:latin typeface="Calibri" panose="020F0502020204030204" pitchFamily="34" charset="0"/>
              </a:rPr>
              <a:t>câu</a:t>
            </a:r>
            <a:r>
              <a:rPr lang="en-US" b="1" dirty="0">
                <a:latin typeface="Calibri" panose="020F0502020204030204" pitchFamily="34" charset="0"/>
              </a:rPr>
              <a:t> </a:t>
            </a:r>
            <a:r>
              <a:rPr lang="en-US" b="1" dirty="0" err="1">
                <a:latin typeface="Calibri" panose="020F0502020204030204" pitchFamily="34" charset="0"/>
              </a:rPr>
              <a:t>trả</a:t>
            </a:r>
            <a:r>
              <a:rPr lang="en-US" b="1" dirty="0">
                <a:latin typeface="Calibri" panose="020F0502020204030204" pitchFamily="34" charset="0"/>
              </a:rPr>
              <a:t> </a:t>
            </a:r>
            <a:r>
              <a:rPr lang="en-US" b="1" dirty="0" err="1">
                <a:latin typeface="Calibri" panose="020F0502020204030204" pitchFamily="34" charset="0"/>
              </a:rPr>
              <a:t>lời</a:t>
            </a:r>
            <a:r>
              <a:rPr lang="en-US" b="1" dirty="0">
                <a:latin typeface="Calibri" panose="020F0502020204030204" pitchFamily="34" charset="0"/>
              </a:rPr>
              <a:t> hay</a:t>
            </a:r>
            <a:br>
              <a:rPr lang="en-US" b="1" dirty="0">
                <a:latin typeface="Calibri" panose="020F0502020204030204" pitchFamily="34" charset="0"/>
              </a:rPr>
            </a:br>
            <a:endParaRPr lang="en-US" dirty="0"/>
          </a:p>
        </p:txBody>
      </p:sp>
      <p:sp>
        <p:nvSpPr>
          <p:cNvPr id="3" name="Content Placeholder 2"/>
          <p:cNvSpPr>
            <a:spLocks noGrp="1"/>
          </p:cNvSpPr>
          <p:nvPr>
            <p:ph idx="1"/>
          </p:nvPr>
        </p:nvSpPr>
        <p:spPr/>
        <p:txBody>
          <a:bodyPr>
            <a:normAutofit/>
          </a:bodyPr>
          <a:lstStyle/>
          <a:p>
            <a:pPr marL="0" indent="0">
              <a:buNone/>
            </a:pPr>
            <a:r>
              <a:rPr lang="vi-VN" sz="2400" dirty="0">
                <a:latin typeface="Calibri (Body)"/>
              </a:rPr>
              <a:t>Danh tiếng của công ty chắc chắn là một nhân tố quan trọng. Tôi sẽ rất tự hào được làm việc cho công ty có lịch sử lâu đời ở vị trí </a:t>
            </a:r>
            <a:r>
              <a:rPr lang="vi-VN" sz="2400" dirty="0" smtClean="0">
                <a:latin typeface="Calibri (Body)"/>
              </a:rPr>
              <a:t>dẫn </a:t>
            </a:r>
            <a:r>
              <a:rPr lang="vi-VN" sz="2400" dirty="0">
                <a:latin typeface="Calibri (Body)"/>
              </a:rPr>
              <a:t>đầu trong ngành. </a:t>
            </a:r>
            <a:endParaRPr lang="en-US" sz="2400" dirty="0" smtClean="0">
              <a:latin typeface="Calibri (Body)"/>
            </a:endParaRPr>
          </a:p>
          <a:p>
            <a:pPr>
              <a:buFont typeface="Wingdings" panose="05000000000000000000" pitchFamily="2" charset="2"/>
              <a:buChar char="è"/>
            </a:pPr>
            <a:r>
              <a:rPr lang="en-US" sz="2400" dirty="0" smtClean="0">
                <a:latin typeface="Calibri (Body)"/>
                <a:sym typeface="Wingdings" panose="05000000000000000000" pitchFamily="2" charset="2"/>
              </a:rPr>
              <a:t/>
            </a:r>
            <a:br>
              <a:rPr lang="en-US" sz="2400" dirty="0" smtClean="0">
                <a:latin typeface="Calibri (Body)"/>
                <a:sym typeface="Wingdings" panose="05000000000000000000" pitchFamily="2" charset="2"/>
              </a:rPr>
            </a:br>
            <a:endParaRPr lang="en-US" sz="2400" dirty="0" smtClean="0">
              <a:latin typeface="Calibri (Body)"/>
              <a:sym typeface="Wingdings" panose="05000000000000000000" pitchFamily="2" charset="2"/>
            </a:endParaRPr>
          </a:p>
          <a:p>
            <a:pPr marL="0" indent="0">
              <a:buNone/>
            </a:pPr>
            <a:r>
              <a:rPr lang="en-US" sz="2400" dirty="0">
                <a:latin typeface="Calibri (Body)"/>
              </a:rPr>
              <a:t>The company's reputation is certainly an important factor. I would be very proud to work for a company with a long history at the forefront of the industry.</a:t>
            </a: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37</a:t>
            </a:fld>
            <a:endParaRPr lang="en-US"/>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543800" y="2701120"/>
            <a:ext cx="609600" cy="609600"/>
          </a:xfrm>
          <a:prstGeom prst="rect">
            <a:avLst/>
          </a:prstGeom>
        </p:spPr>
      </p:pic>
    </p:spTree>
    <p:extLst>
      <p:ext uri="{BB962C8B-B14F-4D97-AF65-F5344CB8AC3E}">
        <p14:creationId xmlns:p14="http://schemas.microsoft.com/office/powerpoint/2010/main" val="17075108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8017"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b="1" dirty="0">
                <a:latin typeface="Calibri" panose="020F0502020204030204" pitchFamily="34" charset="0"/>
              </a:rPr>
              <a:t/>
            </a:r>
            <a:br>
              <a:rPr lang="en-US" b="1" dirty="0">
                <a:latin typeface="Calibri" panose="020F0502020204030204" pitchFamily="34" charset="0"/>
              </a:rPr>
            </a:br>
            <a:r>
              <a:rPr lang="en-US" b="1" dirty="0" err="1">
                <a:latin typeface="Calibri" panose="020F0502020204030204" pitchFamily="34" charset="0"/>
              </a:rPr>
              <a:t>Một</a:t>
            </a:r>
            <a:r>
              <a:rPr lang="en-US" b="1" dirty="0">
                <a:latin typeface="Calibri" panose="020F0502020204030204" pitchFamily="34" charset="0"/>
              </a:rPr>
              <a:t> </a:t>
            </a:r>
            <a:r>
              <a:rPr lang="en-US" b="1" dirty="0" err="1">
                <a:latin typeface="Calibri" panose="020F0502020204030204" pitchFamily="34" charset="0"/>
              </a:rPr>
              <a:t>số</a:t>
            </a:r>
            <a:r>
              <a:rPr lang="en-US" b="1" dirty="0">
                <a:latin typeface="Calibri" panose="020F0502020204030204" pitchFamily="34" charset="0"/>
              </a:rPr>
              <a:t> </a:t>
            </a:r>
            <a:r>
              <a:rPr lang="en-US" b="1" dirty="0" err="1">
                <a:latin typeface="Calibri" panose="020F0502020204030204" pitchFamily="34" charset="0"/>
              </a:rPr>
              <a:t>mẫu</a:t>
            </a:r>
            <a:r>
              <a:rPr lang="en-US" b="1" dirty="0">
                <a:latin typeface="Calibri" panose="020F0502020204030204" pitchFamily="34" charset="0"/>
              </a:rPr>
              <a:t> </a:t>
            </a:r>
            <a:r>
              <a:rPr lang="en-US" b="1" dirty="0" err="1">
                <a:latin typeface="Calibri" panose="020F0502020204030204" pitchFamily="34" charset="0"/>
              </a:rPr>
              <a:t>câu</a:t>
            </a:r>
            <a:r>
              <a:rPr lang="en-US" b="1" dirty="0">
                <a:latin typeface="Calibri" panose="020F0502020204030204" pitchFamily="34" charset="0"/>
              </a:rPr>
              <a:t> </a:t>
            </a:r>
            <a:r>
              <a:rPr lang="en-US" b="1" dirty="0" err="1">
                <a:latin typeface="Calibri" panose="020F0502020204030204" pitchFamily="34" charset="0"/>
              </a:rPr>
              <a:t>trả</a:t>
            </a:r>
            <a:r>
              <a:rPr lang="en-US" b="1" dirty="0">
                <a:latin typeface="Calibri" panose="020F0502020204030204" pitchFamily="34" charset="0"/>
              </a:rPr>
              <a:t> </a:t>
            </a:r>
            <a:r>
              <a:rPr lang="en-US" b="1" dirty="0" err="1">
                <a:latin typeface="Calibri" panose="020F0502020204030204" pitchFamily="34" charset="0"/>
              </a:rPr>
              <a:t>lời</a:t>
            </a:r>
            <a:r>
              <a:rPr lang="en-US" b="1" dirty="0">
                <a:latin typeface="Calibri" panose="020F0502020204030204" pitchFamily="34" charset="0"/>
              </a:rPr>
              <a:t> hay</a:t>
            </a:r>
            <a:br>
              <a:rPr lang="en-US" b="1" dirty="0">
                <a:latin typeface="Calibri" panose="020F0502020204030204" pitchFamily="34" charset="0"/>
              </a:rPr>
            </a:br>
            <a:endParaRPr lang="en-US" dirty="0"/>
          </a:p>
        </p:txBody>
      </p:sp>
      <p:sp>
        <p:nvSpPr>
          <p:cNvPr id="3" name="Content Placeholder 2"/>
          <p:cNvSpPr>
            <a:spLocks noGrp="1"/>
          </p:cNvSpPr>
          <p:nvPr>
            <p:ph idx="1"/>
          </p:nvPr>
        </p:nvSpPr>
        <p:spPr/>
        <p:txBody>
          <a:bodyPr>
            <a:normAutofit/>
          </a:bodyPr>
          <a:lstStyle/>
          <a:p>
            <a:pPr marL="0" indent="0">
              <a:buNone/>
            </a:pPr>
            <a:r>
              <a:rPr lang="vi-VN" sz="2400" dirty="0">
                <a:latin typeface="Calibri (Body)"/>
              </a:rPr>
              <a:t>Điều đầu tiên là tôi muốn thay đổi môi trường, tạo mọi thứ mới mẻ cho công việc của mình. Tiếp đó là vị trí tôi ứng tuyển thật sự phù hợp với khả năng cũng như chuyên môn của tôi. Tôi hi vọng một công ty tốt về mọi mặt sẽ tạo cơ hội cho tôi phát triển sự nghiệp và cống hiến hết mình.</a:t>
            </a:r>
          </a:p>
          <a:p>
            <a:pPr marL="0" indent="0">
              <a:buNone/>
            </a:pPr>
            <a:r>
              <a:rPr lang="en-US" sz="2400" dirty="0" smtClean="0">
                <a:latin typeface="Calibri (Body)"/>
                <a:sym typeface="Wingdings" panose="05000000000000000000" pitchFamily="2" charset="2"/>
              </a:rPr>
              <a:t></a:t>
            </a:r>
            <a:br>
              <a:rPr lang="en-US" sz="2400" dirty="0" smtClean="0">
                <a:latin typeface="Calibri (Body)"/>
                <a:sym typeface="Wingdings" panose="05000000000000000000" pitchFamily="2" charset="2"/>
              </a:rPr>
            </a:br>
            <a:r>
              <a:rPr lang="en-US" sz="2400" dirty="0">
                <a:latin typeface="Calibri (Body)"/>
                <a:sym typeface="Wingdings" panose="05000000000000000000" pitchFamily="2" charset="2"/>
              </a:rPr>
              <a:t/>
            </a:r>
            <a:br>
              <a:rPr lang="en-US" sz="2400" dirty="0">
                <a:latin typeface="Calibri (Body)"/>
                <a:sym typeface="Wingdings" panose="05000000000000000000" pitchFamily="2" charset="2"/>
              </a:rPr>
            </a:br>
            <a:r>
              <a:rPr lang="en-US" sz="2400" dirty="0">
                <a:latin typeface="Calibri (Body)"/>
                <a:sym typeface="Wingdings" panose="05000000000000000000" pitchFamily="2" charset="2"/>
              </a:rPr>
              <a:t>The first thing is I want to change the environment, create new things for my work. Next is the position I apply for really suitable with my ability as well as expertise. I hope that a good company in all aspects will give me the opportunity to develop my career and </a:t>
            </a:r>
            <a:r>
              <a:rPr lang="en-US" sz="2400" dirty="0" smtClean="0">
                <a:latin typeface="Calibri (Body)"/>
                <a:sym typeface="Wingdings" panose="05000000000000000000" pitchFamily="2" charset="2"/>
              </a:rPr>
              <a:t>devote myself.</a:t>
            </a:r>
            <a:endParaRPr lang="en-US" sz="2400"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38</a:t>
            </a:fld>
            <a:endParaRPr lang="en-US"/>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1140" y="3247031"/>
            <a:ext cx="609600" cy="609600"/>
          </a:xfrm>
          <a:prstGeom prst="rect">
            <a:avLst/>
          </a:prstGeom>
        </p:spPr>
      </p:pic>
    </p:spTree>
    <p:extLst>
      <p:ext uri="{BB962C8B-B14F-4D97-AF65-F5344CB8AC3E}">
        <p14:creationId xmlns:p14="http://schemas.microsoft.com/office/powerpoint/2010/main" val="366334601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7538"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lvl="0" algn="ctr"/>
            <a:r>
              <a:rPr lang="en-US" b="1" dirty="0" smtClean="0">
                <a:latin typeface="Calibri (Body)"/>
              </a:rPr>
              <a:t/>
            </a:r>
            <a:br>
              <a:rPr lang="en-US" b="1" dirty="0" smtClean="0">
                <a:latin typeface="Calibri (Body)"/>
              </a:rPr>
            </a:br>
            <a:r>
              <a:rPr lang="vi-VN" b="1" dirty="0" smtClean="0">
                <a:latin typeface="Calibri (Body)"/>
              </a:rPr>
              <a:t>Những </a:t>
            </a:r>
            <a:r>
              <a:rPr lang="vi-VN" b="1" dirty="0">
                <a:latin typeface="Calibri (Body)"/>
              </a:rPr>
              <a:t>chủ đề tránh nói khi được hỏi về lý do ứng tuyển</a:t>
            </a:r>
            <a:r>
              <a:rPr lang="en-US" dirty="0">
                <a:latin typeface="Calibri (Body)"/>
              </a:rPr>
              <a:t/>
            </a:r>
            <a:br>
              <a:rPr lang="en-US" dirty="0">
                <a:latin typeface="Calibri (Body)"/>
              </a:rPr>
            </a:b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42574812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39</a:t>
            </a:fld>
            <a:endParaRPr lang="en-US"/>
          </a:p>
        </p:txBody>
      </p:sp>
    </p:spTree>
    <p:extLst>
      <p:ext uri="{BB962C8B-B14F-4D97-AF65-F5344CB8AC3E}">
        <p14:creationId xmlns:p14="http://schemas.microsoft.com/office/powerpoint/2010/main" val="303619815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931412"/>
          </a:xfrm>
        </p:spPr>
        <p:txBody>
          <a:bodyPr/>
          <a:lstStyle/>
          <a:p>
            <a:pPr algn="ctr"/>
            <a:r>
              <a:rPr lang="en-US" b="1" dirty="0" smtClean="0"/>
              <a:t>GIỚI THIỆU BẢN THÂN </a:t>
            </a:r>
            <a:endParaRPr lang="en-US" dirty="0"/>
          </a:p>
        </p:txBody>
      </p:sp>
      <p:sp>
        <p:nvSpPr>
          <p:cNvPr id="3" name="Content Placeholder 2"/>
          <p:cNvSpPr>
            <a:spLocks noGrp="1"/>
          </p:cNvSpPr>
          <p:nvPr>
            <p:ph idx="1"/>
          </p:nvPr>
        </p:nvSpPr>
        <p:spPr>
          <a:xfrm>
            <a:off x="838200" y="1296538"/>
            <a:ext cx="10515600" cy="5008728"/>
          </a:xfrm>
        </p:spPr>
        <p:txBody>
          <a:bodyPr>
            <a:normAutofit lnSpcReduction="10000"/>
          </a:bodyPr>
          <a:lstStyle/>
          <a:p>
            <a:r>
              <a:rPr lang="en-US" b="1" dirty="0" err="1" smtClean="0"/>
              <a:t>Tóm</a:t>
            </a:r>
            <a:r>
              <a:rPr lang="en-US" b="1" dirty="0" smtClean="0"/>
              <a:t> </a:t>
            </a:r>
            <a:r>
              <a:rPr lang="en-US" b="1" dirty="0" err="1" smtClean="0"/>
              <a:t>tắt</a:t>
            </a:r>
            <a:r>
              <a:rPr lang="en-US" b="1" dirty="0" smtClean="0"/>
              <a:t> </a:t>
            </a:r>
            <a:r>
              <a:rPr lang="en-US" b="1" dirty="0" err="1" smtClean="0"/>
              <a:t>quá</a:t>
            </a:r>
            <a:r>
              <a:rPr lang="en-US" b="1" dirty="0" smtClean="0"/>
              <a:t> </a:t>
            </a:r>
            <a:r>
              <a:rPr lang="en-US" b="1" dirty="0" err="1" smtClean="0"/>
              <a:t>trình</a:t>
            </a:r>
            <a:r>
              <a:rPr lang="en-US" b="1" dirty="0" smtClean="0"/>
              <a:t> </a:t>
            </a:r>
            <a:r>
              <a:rPr lang="en-US" b="1" dirty="0" err="1" smtClean="0"/>
              <a:t>học</a:t>
            </a:r>
            <a:r>
              <a:rPr lang="en-US" b="1" dirty="0" smtClean="0"/>
              <a:t> </a:t>
            </a:r>
            <a:r>
              <a:rPr lang="en-US" b="1" dirty="0" err="1" smtClean="0"/>
              <a:t>tập</a:t>
            </a:r>
            <a:r>
              <a:rPr lang="en-US" b="1" dirty="0" smtClean="0"/>
              <a:t> </a:t>
            </a:r>
            <a:r>
              <a:rPr lang="en-US" b="1" dirty="0" err="1" smtClean="0"/>
              <a:t>và</a:t>
            </a:r>
            <a:r>
              <a:rPr lang="en-US" b="1" dirty="0" smtClean="0"/>
              <a:t> </a:t>
            </a:r>
            <a:r>
              <a:rPr lang="en-US" b="1" dirty="0" err="1" smtClean="0"/>
              <a:t>làm</a:t>
            </a:r>
            <a:r>
              <a:rPr lang="en-US" b="1" dirty="0" smtClean="0"/>
              <a:t> </a:t>
            </a:r>
            <a:r>
              <a:rPr lang="en-US" b="1" dirty="0" err="1" smtClean="0"/>
              <a:t>việc</a:t>
            </a:r>
            <a:r>
              <a:rPr lang="en-US" b="1" dirty="0" smtClean="0"/>
              <a:t> </a:t>
            </a:r>
          </a:p>
          <a:p>
            <a:pPr marL="0" indent="0">
              <a:buNone/>
            </a:pPr>
            <a:r>
              <a:rPr lang="en-US" dirty="0" smtClean="0"/>
              <a:t>I graduated from ………… in ………</a:t>
            </a:r>
          </a:p>
          <a:p>
            <a:pPr marL="0" indent="0">
              <a:buNone/>
            </a:pPr>
            <a:r>
              <a:rPr lang="en-US" dirty="0" smtClean="0"/>
              <a:t>(</a:t>
            </a:r>
            <a:r>
              <a:rPr lang="en-US" dirty="0" err="1" smtClean="0"/>
              <a:t>Tôi</a:t>
            </a:r>
            <a:r>
              <a:rPr lang="en-US" dirty="0" smtClean="0"/>
              <a:t> </a:t>
            </a:r>
            <a:r>
              <a:rPr lang="en-US" dirty="0" err="1" smtClean="0"/>
              <a:t>tốt</a:t>
            </a:r>
            <a:r>
              <a:rPr lang="en-US" dirty="0" smtClean="0"/>
              <a:t> </a:t>
            </a:r>
            <a:r>
              <a:rPr lang="en-US" dirty="0" err="1" smtClean="0"/>
              <a:t>nghiệp</a:t>
            </a:r>
            <a:r>
              <a:rPr lang="en-US" dirty="0" smtClean="0"/>
              <a:t> </a:t>
            </a:r>
            <a:r>
              <a:rPr lang="en-US" dirty="0" err="1" smtClean="0"/>
              <a:t>trường</a:t>
            </a:r>
            <a:r>
              <a:rPr lang="en-US" dirty="0" smtClean="0"/>
              <a:t> …………</a:t>
            </a:r>
            <a:r>
              <a:rPr lang="en-US" dirty="0" err="1" smtClean="0"/>
              <a:t>vào</a:t>
            </a:r>
            <a:r>
              <a:rPr lang="en-US" dirty="0" smtClean="0"/>
              <a:t> </a:t>
            </a:r>
            <a:r>
              <a:rPr lang="en-US" dirty="0" err="1" smtClean="0"/>
              <a:t>năm</a:t>
            </a:r>
            <a:r>
              <a:rPr lang="en-US" dirty="0" smtClean="0"/>
              <a:t>……..)</a:t>
            </a:r>
          </a:p>
          <a:p>
            <a:pPr marL="0" indent="0">
              <a:buNone/>
            </a:pPr>
            <a:r>
              <a:rPr lang="en-US" dirty="0" smtClean="0"/>
              <a:t>I worked as …………. </a:t>
            </a:r>
            <a:r>
              <a:rPr lang="en-US" dirty="0"/>
              <a:t>i</a:t>
            </a:r>
            <a:r>
              <a:rPr lang="en-US" dirty="0" smtClean="0"/>
              <a:t>n…………….from……..to……..</a:t>
            </a:r>
          </a:p>
          <a:p>
            <a:pPr marL="0" indent="0">
              <a:buNone/>
            </a:pPr>
            <a:r>
              <a:rPr lang="en-US" dirty="0" smtClean="0"/>
              <a:t>(</a:t>
            </a:r>
            <a:r>
              <a:rPr lang="en-US" dirty="0" err="1" smtClean="0"/>
              <a:t>Tôi</a:t>
            </a:r>
            <a:r>
              <a:rPr lang="en-US" dirty="0" smtClean="0"/>
              <a:t> </a:t>
            </a:r>
            <a:r>
              <a:rPr lang="en-US" dirty="0" err="1" smtClean="0"/>
              <a:t>đã</a:t>
            </a:r>
            <a:r>
              <a:rPr lang="en-US" dirty="0" smtClean="0"/>
              <a:t> </a:t>
            </a:r>
            <a:r>
              <a:rPr lang="en-US" dirty="0" err="1" smtClean="0"/>
              <a:t>từng</a:t>
            </a:r>
            <a:r>
              <a:rPr lang="en-US" dirty="0" smtClean="0"/>
              <a:t> </a:t>
            </a:r>
            <a:r>
              <a:rPr lang="en-US" dirty="0" err="1" smtClean="0"/>
              <a:t>là</a:t>
            </a:r>
            <a:r>
              <a:rPr lang="en-US" dirty="0" smtClean="0"/>
              <a:t>……….</a:t>
            </a:r>
            <a:r>
              <a:rPr lang="en-US" dirty="0" err="1" smtClean="0"/>
              <a:t>trong</a:t>
            </a:r>
            <a:r>
              <a:rPr lang="en-US" dirty="0" smtClean="0"/>
              <a:t>………..</a:t>
            </a:r>
            <a:r>
              <a:rPr lang="en-US" dirty="0" err="1" smtClean="0"/>
              <a:t>từ</a:t>
            </a:r>
            <a:r>
              <a:rPr lang="en-US" dirty="0" smtClean="0"/>
              <a:t>……….</a:t>
            </a:r>
            <a:r>
              <a:rPr lang="en-US" dirty="0" err="1" smtClean="0"/>
              <a:t>tới</a:t>
            </a:r>
            <a:r>
              <a:rPr lang="en-US" dirty="0" smtClean="0"/>
              <a:t>………)</a:t>
            </a:r>
          </a:p>
          <a:p>
            <a:r>
              <a:rPr lang="en-US" b="1" dirty="0" err="1" smtClean="0"/>
              <a:t>Chuyên</a:t>
            </a:r>
            <a:r>
              <a:rPr lang="en-US" b="1" dirty="0" smtClean="0"/>
              <a:t> </a:t>
            </a:r>
            <a:r>
              <a:rPr lang="en-US" b="1" dirty="0" err="1" smtClean="0"/>
              <a:t>môn</a:t>
            </a:r>
            <a:endParaRPr lang="en-US" b="1" dirty="0" smtClean="0"/>
          </a:p>
          <a:p>
            <a:pPr marL="0" indent="0">
              <a:buNone/>
            </a:pPr>
            <a:r>
              <a:rPr lang="en-US" dirty="0" smtClean="0"/>
              <a:t>My major is ……….</a:t>
            </a:r>
          </a:p>
          <a:p>
            <a:pPr marL="0" indent="0">
              <a:buNone/>
            </a:pPr>
            <a:r>
              <a:rPr lang="en-US" dirty="0" smtClean="0"/>
              <a:t>(</a:t>
            </a:r>
            <a:r>
              <a:rPr lang="en-US" dirty="0" err="1" smtClean="0"/>
              <a:t>Chuyên</a:t>
            </a:r>
            <a:r>
              <a:rPr lang="en-US" dirty="0" smtClean="0"/>
              <a:t> </a:t>
            </a:r>
            <a:r>
              <a:rPr lang="en-US" dirty="0" err="1" smtClean="0"/>
              <a:t>môn</a:t>
            </a:r>
            <a:r>
              <a:rPr lang="en-US" dirty="0" smtClean="0"/>
              <a:t> </a:t>
            </a:r>
            <a:r>
              <a:rPr lang="en-US" dirty="0" err="1" smtClean="0"/>
              <a:t>của</a:t>
            </a:r>
            <a:r>
              <a:rPr lang="en-US" dirty="0" smtClean="0"/>
              <a:t> </a:t>
            </a:r>
            <a:r>
              <a:rPr lang="en-US" dirty="0" err="1" smtClean="0"/>
              <a:t>tôi</a:t>
            </a:r>
            <a:r>
              <a:rPr lang="en-US" dirty="0" smtClean="0"/>
              <a:t> </a:t>
            </a:r>
            <a:r>
              <a:rPr lang="en-US" dirty="0" err="1" smtClean="0"/>
              <a:t>là</a:t>
            </a:r>
            <a:r>
              <a:rPr lang="en-US" dirty="0" smtClean="0"/>
              <a:t>……………………)</a:t>
            </a:r>
            <a:endParaRPr lang="en-US" dirty="0"/>
          </a:p>
          <a:p>
            <a:r>
              <a:rPr lang="en-US" b="1" dirty="0" err="1" smtClean="0"/>
              <a:t>Sở</a:t>
            </a:r>
            <a:r>
              <a:rPr lang="en-US" b="1" dirty="0" smtClean="0"/>
              <a:t> </a:t>
            </a:r>
            <a:r>
              <a:rPr lang="en-US" b="1" dirty="0" err="1" smtClean="0"/>
              <a:t>trường</a:t>
            </a:r>
            <a:r>
              <a:rPr lang="en-US" b="1" dirty="0" smtClean="0"/>
              <a:t>, </a:t>
            </a:r>
            <a:r>
              <a:rPr lang="en-US" b="1" dirty="0" err="1" smtClean="0"/>
              <a:t>sở</a:t>
            </a:r>
            <a:r>
              <a:rPr lang="en-US" b="1" dirty="0" smtClean="0"/>
              <a:t> </a:t>
            </a:r>
            <a:r>
              <a:rPr lang="en-US" b="1" dirty="0" err="1" smtClean="0"/>
              <a:t>thích</a:t>
            </a:r>
            <a:r>
              <a:rPr lang="en-US" b="1" dirty="0" smtClean="0"/>
              <a:t> </a:t>
            </a:r>
          </a:p>
          <a:p>
            <a:pPr marL="0" indent="0">
              <a:buNone/>
            </a:pPr>
            <a:r>
              <a:rPr lang="en-US" dirty="0" smtClean="0"/>
              <a:t>My strength is…………………………. ( </a:t>
            </a:r>
            <a:r>
              <a:rPr lang="en-US" dirty="0" err="1" smtClean="0"/>
              <a:t>Sở</a:t>
            </a:r>
            <a:r>
              <a:rPr lang="en-US" dirty="0" smtClean="0"/>
              <a:t> </a:t>
            </a:r>
            <a:r>
              <a:rPr lang="en-US" dirty="0" err="1" smtClean="0"/>
              <a:t>trường</a:t>
            </a:r>
            <a:r>
              <a:rPr lang="en-US" dirty="0" smtClean="0"/>
              <a:t> </a:t>
            </a:r>
            <a:r>
              <a:rPr lang="en-US" dirty="0" err="1" smtClean="0"/>
              <a:t>của</a:t>
            </a:r>
            <a:r>
              <a:rPr lang="en-US" dirty="0" smtClean="0"/>
              <a:t> </a:t>
            </a:r>
            <a:r>
              <a:rPr lang="en-US" dirty="0" err="1" smtClean="0"/>
              <a:t>tôi</a:t>
            </a:r>
            <a:r>
              <a:rPr lang="en-US" dirty="0" smtClean="0"/>
              <a:t> </a:t>
            </a:r>
            <a:r>
              <a:rPr lang="en-US" dirty="0" err="1" smtClean="0"/>
              <a:t>là</a:t>
            </a:r>
            <a:r>
              <a:rPr lang="en-US" dirty="0" smtClean="0"/>
              <a:t>……….. )</a:t>
            </a:r>
            <a:br>
              <a:rPr lang="en-US" dirty="0" smtClean="0"/>
            </a:br>
            <a:r>
              <a:rPr lang="en-US" dirty="0" smtClean="0"/>
              <a:t>My hobby is……………………………….( </a:t>
            </a:r>
            <a:r>
              <a:rPr lang="en-US" dirty="0" err="1" smtClean="0"/>
              <a:t>Sở</a:t>
            </a:r>
            <a:r>
              <a:rPr lang="en-US" dirty="0" smtClean="0"/>
              <a:t> </a:t>
            </a:r>
            <a:r>
              <a:rPr lang="en-US" dirty="0" err="1" smtClean="0"/>
              <a:t>thích</a:t>
            </a:r>
            <a:r>
              <a:rPr lang="en-US" dirty="0" smtClean="0"/>
              <a:t> </a:t>
            </a:r>
            <a:r>
              <a:rPr lang="en-US" dirty="0" err="1" smtClean="0"/>
              <a:t>của</a:t>
            </a:r>
            <a:r>
              <a:rPr lang="en-US" dirty="0" smtClean="0"/>
              <a:t> </a:t>
            </a:r>
            <a:r>
              <a:rPr lang="en-US" dirty="0" err="1" smtClean="0"/>
              <a:t>tôi</a:t>
            </a:r>
            <a:r>
              <a:rPr lang="en-US" dirty="0" smtClean="0"/>
              <a:t> </a:t>
            </a:r>
            <a:r>
              <a:rPr lang="en-US" dirty="0" err="1" smtClean="0"/>
              <a:t>là</a:t>
            </a:r>
            <a:r>
              <a:rPr lang="en-US" dirty="0" smtClean="0"/>
              <a:t>……….. </a:t>
            </a:r>
          </a:p>
          <a:p>
            <a:pPr marL="0" indent="0">
              <a:buNone/>
            </a:pPr>
            <a:endParaRPr lang="en-US" dirty="0"/>
          </a:p>
        </p:txBody>
      </p:sp>
      <p:sp>
        <p:nvSpPr>
          <p:cNvPr id="4" name="Date Placeholder 3"/>
          <p:cNvSpPr>
            <a:spLocks noGrp="1"/>
          </p:cNvSpPr>
          <p:nvPr>
            <p:ph type="dt" sz="half" idx="10"/>
          </p:nvPr>
        </p:nvSpPr>
        <p:spPr/>
        <p:txBody>
          <a:bodyPr/>
          <a:lstStyle/>
          <a:p>
            <a:fld id="{1655AE9A-57DC-4102-BC2D-6B49F7B4798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4</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175845" y="3328916"/>
            <a:ext cx="609600" cy="609600"/>
          </a:xfrm>
          <a:prstGeom prst="rect">
            <a:avLst/>
          </a:prstGeom>
        </p:spPr>
      </p:pic>
    </p:spTree>
    <p:extLst>
      <p:ext uri="{BB962C8B-B14F-4D97-AF65-F5344CB8AC3E}">
        <p14:creationId xmlns:p14="http://schemas.microsoft.com/office/powerpoint/2010/main" val="5736330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24"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7" name="Content Placeholder 6"/>
          <p:cNvPicPr>
            <a:picLocks noGrp="1" noChangeAspect="1"/>
          </p:cNvPicPr>
          <p:nvPr>
            <p:ph idx="1"/>
          </p:nvPr>
        </p:nvPicPr>
        <p:blipFill rotWithShape="1">
          <a:blip r:embed="rId2"/>
          <a:srcRect t="3056"/>
          <a:stretch/>
        </p:blipFill>
        <p:spPr>
          <a:xfrm>
            <a:off x="838200" y="365125"/>
            <a:ext cx="10474488" cy="5394230"/>
          </a:xfrm>
          <a:prstGeom prst="rect">
            <a:avLst/>
          </a:prstGeom>
        </p:spPr>
      </p:pic>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40</a:t>
            </a:fld>
            <a:endParaRPr lang="en-US"/>
          </a:p>
        </p:txBody>
      </p:sp>
    </p:spTree>
    <p:extLst>
      <p:ext uri="{BB962C8B-B14F-4D97-AF65-F5344CB8AC3E}">
        <p14:creationId xmlns:p14="http://schemas.microsoft.com/office/powerpoint/2010/main" val="225781297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94830" y="3289111"/>
            <a:ext cx="6658970" cy="3067240"/>
          </a:xfrm>
        </p:spPr>
      </p:pic>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41</a:t>
            </a:fld>
            <a:endParaRPr lang="en-US"/>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b="14283"/>
          <a:stretch/>
        </p:blipFill>
        <p:spPr>
          <a:xfrm>
            <a:off x="838200" y="365124"/>
            <a:ext cx="5715000" cy="2923985"/>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09190" y="3698781"/>
            <a:ext cx="2038350" cy="224790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53400" y="631541"/>
            <a:ext cx="2038350" cy="2247900"/>
          </a:xfrm>
          <a:prstGeom prst="rect">
            <a:avLst/>
          </a:prstGeom>
        </p:spPr>
      </p:pic>
    </p:spTree>
    <p:extLst>
      <p:ext uri="{BB962C8B-B14F-4D97-AF65-F5344CB8AC3E}">
        <p14:creationId xmlns:p14="http://schemas.microsoft.com/office/powerpoint/2010/main" val="74810507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CÁC CÂU HỎI THƯỜNG GẶP</a:t>
            </a:r>
            <a:endParaRPr lang="en-US" b="1" dirty="0"/>
          </a:p>
        </p:txBody>
      </p:sp>
      <p:sp>
        <p:nvSpPr>
          <p:cNvPr id="3" name="Content Placeholder 2"/>
          <p:cNvSpPr>
            <a:spLocks noGrp="1"/>
          </p:cNvSpPr>
          <p:nvPr>
            <p:ph idx="1"/>
          </p:nvPr>
        </p:nvSpPr>
        <p:spPr>
          <a:xfrm>
            <a:off x="838200" y="1690688"/>
            <a:ext cx="10515600" cy="4486275"/>
          </a:xfrm>
        </p:spPr>
        <p:txBody>
          <a:bodyPr>
            <a:normAutofit/>
          </a:bodyPr>
          <a:lstStyle/>
          <a:p>
            <a:pPr marL="0" indent="0">
              <a:buNone/>
            </a:pPr>
            <a:r>
              <a:rPr lang="en-US" dirty="0" smtClean="0">
                <a:latin typeface="Calibri (Body)"/>
              </a:rPr>
              <a:t/>
            </a:r>
            <a:br>
              <a:rPr lang="en-US" dirty="0" smtClean="0">
                <a:latin typeface="Calibri (Body)"/>
              </a:rPr>
            </a:br>
            <a:r>
              <a:rPr lang="en-US" dirty="0" smtClean="0">
                <a:latin typeface="Calibri (Body)"/>
              </a:rPr>
              <a:t>1. </a:t>
            </a:r>
            <a:r>
              <a:rPr lang="en-US" dirty="0" err="1" smtClean="0">
                <a:latin typeface="Calibri (Body)"/>
              </a:rPr>
              <a:t>Tại</a:t>
            </a:r>
            <a:r>
              <a:rPr lang="en-US" dirty="0" smtClean="0">
                <a:latin typeface="Calibri (Body)"/>
              </a:rPr>
              <a:t> </a:t>
            </a:r>
            <a:r>
              <a:rPr lang="en-US" dirty="0" err="1" smtClean="0">
                <a:latin typeface="Calibri (Body)"/>
              </a:rPr>
              <a:t>sao</a:t>
            </a:r>
            <a:r>
              <a:rPr lang="en-US" dirty="0" smtClean="0">
                <a:latin typeface="Calibri (Body)"/>
              </a:rPr>
              <a:t> </a:t>
            </a:r>
            <a:r>
              <a:rPr lang="en-US" dirty="0" err="1" smtClean="0">
                <a:latin typeface="Calibri (Body)"/>
              </a:rPr>
              <a:t>bạn</a:t>
            </a:r>
            <a:r>
              <a:rPr lang="en-US" dirty="0" smtClean="0">
                <a:latin typeface="Calibri (Body)"/>
              </a:rPr>
              <a:t> </a:t>
            </a:r>
            <a:r>
              <a:rPr lang="en-US" dirty="0" err="1" smtClean="0">
                <a:latin typeface="Calibri (Body)"/>
              </a:rPr>
              <a:t>lại</a:t>
            </a:r>
            <a:r>
              <a:rPr lang="en-US" dirty="0" smtClean="0">
                <a:latin typeface="Calibri (Body)"/>
              </a:rPr>
              <a:t> </a:t>
            </a:r>
            <a:r>
              <a:rPr lang="en-US" dirty="0" err="1" smtClean="0">
                <a:latin typeface="Calibri (Body)"/>
              </a:rPr>
              <a:t>chuyển</a:t>
            </a:r>
            <a:r>
              <a:rPr lang="en-US" dirty="0" smtClean="0">
                <a:latin typeface="Calibri (Body)"/>
              </a:rPr>
              <a:t> </a:t>
            </a:r>
            <a:r>
              <a:rPr lang="en-US" dirty="0" err="1" smtClean="0">
                <a:latin typeface="Calibri (Body)"/>
              </a:rPr>
              <a:t>nghề</a:t>
            </a:r>
            <a:r>
              <a:rPr lang="en-US" dirty="0" smtClean="0">
                <a:latin typeface="Calibri (Body)"/>
              </a:rPr>
              <a:t>? (Why did you quit your job?)</a:t>
            </a:r>
          </a:p>
          <a:p>
            <a:pPr>
              <a:buFont typeface="Wingdings" panose="05000000000000000000" pitchFamily="2" charset="2"/>
              <a:buChar char="è"/>
            </a:pPr>
            <a:r>
              <a:rPr lang="en-US" dirty="0" smtClean="0">
                <a:latin typeface="Calibri (Body)"/>
              </a:rPr>
              <a:t>Đ</a:t>
            </a:r>
            <a:r>
              <a:rPr lang="vi-VN" dirty="0" smtClean="0">
                <a:latin typeface="Calibri (Body)"/>
              </a:rPr>
              <a:t>ể </a:t>
            </a:r>
            <a:r>
              <a:rPr lang="vi-VN" dirty="0">
                <a:latin typeface="Calibri (Body)"/>
              </a:rPr>
              <a:t>gây ấn tượng cho nhà tuyển dụng, bạn phải cho thấy việc bạn thay đổi nghề nghiệp là một quyết định có suy nghĩ từ lâu, và sẽ mang tính lâu dài, bền vững</a:t>
            </a:r>
            <a:r>
              <a:rPr lang="vi-VN" dirty="0" smtClean="0">
                <a:latin typeface="Calibri (Body)"/>
              </a:rPr>
              <a:t>.</a:t>
            </a:r>
            <a:endParaRPr lang="en-US" dirty="0" smtClean="0">
              <a:latin typeface="Calibri (Body)"/>
            </a:endParaRPr>
          </a:p>
          <a:p>
            <a:pPr marL="0" indent="0">
              <a:buNone/>
            </a:pPr>
            <a:endParaRPr lang="en-US" dirty="0" smtClean="0">
              <a:latin typeface="Calibri (Body)"/>
            </a:endParaRPr>
          </a:p>
          <a:p>
            <a:pPr marL="0" indent="0">
              <a:buNone/>
            </a:pPr>
            <a:r>
              <a:rPr lang="en-US" dirty="0" smtClean="0">
                <a:latin typeface="Calibri (Body)"/>
              </a:rPr>
              <a:t>2. </a:t>
            </a:r>
            <a:r>
              <a:rPr lang="en-US" dirty="0" err="1">
                <a:latin typeface="Calibri (Body)"/>
              </a:rPr>
              <a:t>Bạn</a:t>
            </a:r>
            <a:r>
              <a:rPr lang="en-US" dirty="0">
                <a:latin typeface="Calibri (Body)"/>
              </a:rPr>
              <a:t> </a:t>
            </a:r>
            <a:r>
              <a:rPr lang="en-US" dirty="0" err="1">
                <a:latin typeface="Calibri (Body)"/>
              </a:rPr>
              <a:t>đã</a:t>
            </a:r>
            <a:r>
              <a:rPr lang="en-US" dirty="0">
                <a:latin typeface="Calibri (Body)"/>
              </a:rPr>
              <a:t> </a:t>
            </a:r>
            <a:r>
              <a:rPr lang="en-US" dirty="0" err="1">
                <a:latin typeface="Calibri (Body)"/>
              </a:rPr>
              <a:t>làm</a:t>
            </a:r>
            <a:r>
              <a:rPr lang="en-US" dirty="0">
                <a:latin typeface="Calibri (Body)"/>
              </a:rPr>
              <a:t> </a:t>
            </a:r>
            <a:r>
              <a:rPr lang="en-US" dirty="0" err="1">
                <a:latin typeface="Calibri (Body)"/>
              </a:rPr>
              <a:t>gì</a:t>
            </a:r>
            <a:r>
              <a:rPr lang="en-US" dirty="0">
                <a:latin typeface="Calibri (Body)"/>
              </a:rPr>
              <a:t> </a:t>
            </a:r>
            <a:r>
              <a:rPr lang="en-US" dirty="0" err="1">
                <a:latin typeface="Calibri (Body)"/>
              </a:rPr>
              <a:t>để</a:t>
            </a:r>
            <a:r>
              <a:rPr lang="en-US" dirty="0">
                <a:latin typeface="Calibri (Body)"/>
              </a:rPr>
              <a:t> </a:t>
            </a:r>
            <a:r>
              <a:rPr lang="en-US" dirty="0" err="1">
                <a:latin typeface="Calibri (Body)"/>
              </a:rPr>
              <a:t>chuẩn</a:t>
            </a:r>
            <a:r>
              <a:rPr lang="en-US" dirty="0">
                <a:latin typeface="Calibri (Body)"/>
              </a:rPr>
              <a:t> </a:t>
            </a:r>
            <a:r>
              <a:rPr lang="en-US" dirty="0" err="1">
                <a:latin typeface="Calibri (Body)"/>
              </a:rPr>
              <a:t>bị</a:t>
            </a:r>
            <a:r>
              <a:rPr lang="en-US" dirty="0">
                <a:latin typeface="Calibri (Body)"/>
              </a:rPr>
              <a:t> </a:t>
            </a:r>
            <a:r>
              <a:rPr lang="en-US" dirty="0" err="1">
                <a:latin typeface="Calibri (Body)"/>
              </a:rPr>
              <a:t>cho</a:t>
            </a:r>
            <a:r>
              <a:rPr lang="en-US" dirty="0">
                <a:latin typeface="Calibri (Body)"/>
              </a:rPr>
              <a:t> </a:t>
            </a:r>
            <a:r>
              <a:rPr lang="en-US" dirty="0" err="1">
                <a:latin typeface="Calibri (Body)"/>
              </a:rPr>
              <a:t>chuyển</a:t>
            </a:r>
            <a:r>
              <a:rPr lang="en-US" dirty="0">
                <a:latin typeface="Calibri (Body)"/>
              </a:rPr>
              <a:t> </a:t>
            </a:r>
            <a:r>
              <a:rPr lang="en-US" dirty="0" err="1">
                <a:latin typeface="Calibri (Body)"/>
              </a:rPr>
              <a:t>nghề</a:t>
            </a:r>
            <a:r>
              <a:rPr lang="en-US" dirty="0">
                <a:latin typeface="Calibri (Body)"/>
              </a:rPr>
              <a:t> ?</a:t>
            </a:r>
          </a:p>
          <a:p>
            <a:pPr marL="0" indent="0">
              <a:buNone/>
            </a:pPr>
            <a:r>
              <a:rPr lang="en-US" dirty="0" smtClean="0">
                <a:latin typeface="Calibri (Body)"/>
              </a:rPr>
              <a:t>( What have you prepared for changing job?)</a:t>
            </a: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42</a:t>
            </a:fld>
            <a:endParaRPr lang="en-US"/>
          </a:p>
        </p:txBody>
      </p:sp>
    </p:spTree>
    <p:extLst>
      <p:ext uri="{BB962C8B-B14F-4D97-AF65-F5344CB8AC3E}">
        <p14:creationId xmlns:p14="http://schemas.microsoft.com/office/powerpoint/2010/main" val="197847900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CÁC CÂU HỎI THƯỜNG GẶP</a:t>
            </a:r>
            <a:endParaRPr lang="en-US" dirty="0"/>
          </a:p>
        </p:txBody>
      </p:sp>
      <p:sp>
        <p:nvSpPr>
          <p:cNvPr id="3" name="Content Placeholder 2"/>
          <p:cNvSpPr>
            <a:spLocks noGrp="1"/>
          </p:cNvSpPr>
          <p:nvPr>
            <p:ph idx="1"/>
          </p:nvPr>
        </p:nvSpPr>
        <p:spPr/>
        <p:txBody>
          <a:bodyPr/>
          <a:lstStyle/>
          <a:p>
            <a:pPr marL="0" indent="0">
              <a:buNone/>
            </a:pPr>
            <a:r>
              <a:rPr lang="en-US" dirty="0">
                <a:latin typeface="Calibri (Body)"/>
              </a:rPr>
              <a:t>3. Deal </a:t>
            </a:r>
            <a:r>
              <a:rPr lang="en-US" dirty="0" err="1">
                <a:latin typeface="Calibri (Body)"/>
              </a:rPr>
              <a:t>lương</a:t>
            </a:r>
            <a:r>
              <a:rPr lang="en-US" dirty="0">
                <a:latin typeface="Calibri (Body)"/>
              </a:rPr>
              <a:t>, </a:t>
            </a:r>
            <a:r>
              <a:rPr lang="en-US" dirty="0" err="1">
                <a:latin typeface="Calibri (Body)"/>
              </a:rPr>
              <a:t>thấp</a:t>
            </a:r>
            <a:r>
              <a:rPr lang="en-US" dirty="0">
                <a:latin typeface="Calibri (Body)"/>
              </a:rPr>
              <a:t> hay </a:t>
            </a:r>
            <a:r>
              <a:rPr lang="en-US" dirty="0" err="1">
                <a:latin typeface="Calibri (Body)"/>
              </a:rPr>
              <a:t>cao</a:t>
            </a:r>
            <a:r>
              <a:rPr lang="en-US" dirty="0" smtClean="0">
                <a:latin typeface="Calibri (Body)"/>
              </a:rPr>
              <a:t>? </a:t>
            </a:r>
            <a:br>
              <a:rPr lang="en-US" dirty="0" smtClean="0">
                <a:latin typeface="Calibri (Body)"/>
              </a:rPr>
            </a:br>
            <a:r>
              <a:rPr lang="en-US" dirty="0" smtClean="0">
                <a:latin typeface="Calibri (Body)"/>
              </a:rPr>
              <a:t>( what is your expectation of salary?)</a:t>
            </a:r>
            <a:endParaRPr lang="en-US" dirty="0">
              <a:latin typeface="Calibri (Body)"/>
            </a:endParaRPr>
          </a:p>
          <a:p>
            <a:pPr marL="0" indent="0">
              <a:buNone/>
            </a:pPr>
            <a:r>
              <a:rPr lang="en-US" dirty="0" smtClean="0">
                <a:latin typeface="Calibri (Body)"/>
              </a:rPr>
              <a:t>K</a:t>
            </a:r>
            <a:r>
              <a:rPr lang="vi-VN" dirty="0" smtClean="0">
                <a:latin typeface="Calibri (Body)"/>
              </a:rPr>
              <a:t>hi </a:t>
            </a:r>
            <a:r>
              <a:rPr lang="vi-VN" dirty="0">
                <a:latin typeface="Calibri (Body)"/>
              </a:rPr>
              <a:t>deal lương, bạn thường là người phải đưa ra mức expect đầu tiên nên bạn hơn ai hết cần là người đánh giá đúng mức lương của bạn.</a:t>
            </a:r>
            <a:endParaRPr lang="en-US" dirty="0">
              <a:latin typeface="Calibri (Body)"/>
            </a:endParaRPr>
          </a:p>
          <a:p>
            <a:pPr marL="0" indent="0">
              <a:buNone/>
            </a:pPr>
            <a:r>
              <a:rPr lang="vi-VN" dirty="0">
                <a:latin typeface="Calibri (Body)"/>
              </a:rPr>
              <a:t>Đương nhiên, cũng sẽ ít có công ty nào chấp nhận trả lương cao cho kinh nghiệm nghề nghiệp cũ của bạn. Họ cần bạn, chủ yếu là cho vị trí mà bạn đang ứng tuyển. </a:t>
            </a:r>
            <a:r>
              <a:rPr lang="en-US" dirty="0" smtClean="0">
                <a:latin typeface="Calibri (Body)"/>
              </a:rPr>
              <a:t/>
            </a:r>
            <a:br>
              <a:rPr lang="en-US" dirty="0" smtClean="0">
                <a:latin typeface="Calibri (Body)"/>
              </a:rPr>
            </a:br>
            <a:r>
              <a:rPr lang="en-US" dirty="0" smtClean="0">
                <a:latin typeface="Calibri (Body)"/>
                <a:sym typeface="Wingdings" panose="05000000000000000000" pitchFamily="2" charset="2"/>
              </a:rPr>
              <a:t> </a:t>
            </a:r>
            <a:r>
              <a:rPr lang="vi-VN" dirty="0" smtClean="0">
                <a:latin typeface="Calibri (Body)"/>
              </a:rPr>
              <a:t>Hãy </a:t>
            </a:r>
            <a:r>
              <a:rPr lang="vi-VN" dirty="0">
                <a:latin typeface="Calibri (Body)"/>
              </a:rPr>
              <a:t>thận trọng và tìm hiểu, tư vấn từ bạn bè hay đồng nghiệp cũ về mức lương cho phù hợp.</a:t>
            </a:r>
            <a:endParaRPr lang="en-US" dirty="0">
              <a:latin typeface="Calibri (Body)"/>
            </a:endParaRPr>
          </a:p>
          <a:p>
            <a:endParaRPr lang="en-US"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43</a:t>
            </a:fld>
            <a:endParaRPr lang="en-US"/>
          </a:p>
        </p:txBody>
      </p:sp>
    </p:spTree>
    <p:extLst>
      <p:ext uri="{BB962C8B-B14F-4D97-AF65-F5344CB8AC3E}">
        <p14:creationId xmlns:p14="http://schemas.microsoft.com/office/powerpoint/2010/main" val="255577294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idx="1"/>
            <p:extLst>
              <p:ext uri="{D42A27DB-BD31-4B8C-83A1-F6EECF244321}">
                <p14:modId xmlns:p14="http://schemas.microsoft.com/office/powerpoint/2010/main" val="3935807051"/>
              </p:ext>
            </p:extLst>
          </p:nvPr>
        </p:nvGraphicFramePr>
        <p:xfrm>
          <a:off x="368490" y="1170533"/>
          <a:ext cx="11218459"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44</a:t>
            </a:fld>
            <a:endParaRPr lang="en-US"/>
          </a:p>
        </p:txBody>
      </p:sp>
    </p:spTree>
    <p:extLst>
      <p:ext uri="{BB962C8B-B14F-4D97-AF65-F5344CB8AC3E}">
        <p14:creationId xmlns:p14="http://schemas.microsoft.com/office/powerpoint/2010/main" val="2670730667"/>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HÃY TRUNG THỰC</a:t>
            </a:r>
            <a:endParaRPr lang="en-US" b="1" dirty="0"/>
          </a:p>
        </p:txBody>
      </p:sp>
      <p:sp>
        <p:nvSpPr>
          <p:cNvPr id="3" name="Content Placeholder 2"/>
          <p:cNvSpPr>
            <a:spLocks noGrp="1"/>
          </p:cNvSpPr>
          <p:nvPr>
            <p:ph idx="1"/>
          </p:nvPr>
        </p:nvSpPr>
        <p:spPr/>
        <p:txBody>
          <a:bodyPr/>
          <a:lstStyle/>
          <a:p>
            <a:pPr marL="0" indent="0">
              <a:buNone/>
            </a:pPr>
            <a:r>
              <a:rPr lang="vi-VN" dirty="0"/>
              <a:t>Khi người phỏng vấn hỏi câu hỏi này chủ yếu là để xác định xem bạn đã cân nhắc kỹ càng trước một quyết định lớn như vậy hay </a:t>
            </a:r>
            <a:r>
              <a:rPr lang="vi-VN" dirty="0" smtClean="0"/>
              <a:t>chưa</a:t>
            </a:r>
            <a:r>
              <a:rPr lang="en-US" dirty="0" smtClean="0"/>
              <a:t>.</a:t>
            </a:r>
          </a:p>
          <a:p>
            <a:pPr marL="0" indent="0">
              <a:buNone/>
            </a:pPr>
            <a:endParaRPr lang="en-US" dirty="0" smtClean="0"/>
          </a:p>
          <a:p>
            <a:pPr marL="0" indent="0">
              <a:buNone/>
            </a:pPr>
            <a:r>
              <a:rPr lang="vi-VN" dirty="0"/>
              <a:t>Vì vậy, trước khi bước vào vòng phỏng vấn, bạn cần chuẩn bị kỹ càng và trả lời một cách trung thực. Bạn có thể chia sẻ về việc muốn tìm kiếm một thử thách mới trong sự nghiệp của mình, học hỏi thêm kiến thức hoặc cần phải tìm một công việc mới vì bạn chuyển nơi ở.</a:t>
            </a:r>
            <a:endParaRPr lang="en-US" dirty="0" smtClean="0"/>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45</a:t>
            </a:fld>
            <a:endParaRPr lang="en-US"/>
          </a:p>
        </p:txBody>
      </p:sp>
    </p:spTree>
    <p:extLst>
      <p:ext uri="{BB962C8B-B14F-4D97-AF65-F5344CB8AC3E}">
        <p14:creationId xmlns:p14="http://schemas.microsoft.com/office/powerpoint/2010/main" val="409263026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HÃY TRUNG THỰC</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latin typeface="Calibri (Body)"/>
              </a:rPr>
              <a:t>Example:</a:t>
            </a:r>
          </a:p>
          <a:p>
            <a:pPr marL="0" indent="0">
              <a:buNone/>
            </a:pPr>
            <a:r>
              <a:rPr lang="vi-VN" dirty="0" smtClean="0">
                <a:latin typeface="Calibri (Body)"/>
              </a:rPr>
              <a:t>Tôi cảm thấy đã sẵn sàng cho một giai đoạn, một thách thức mới trong sự nghiệp của tôi. Tôi cũng muốn tiếp tục phát triển và học tập trong lĩnh vực này, điều mà tôi đã không có cơ hội để thực hiện trong vị trí </a:t>
            </a:r>
            <a:r>
              <a:rPr lang="en-US" dirty="0" err="1" smtClean="0">
                <a:latin typeface="Calibri (Body)"/>
              </a:rPr>
              <a:t>trước</a:t>
            </a:r>
            <a:r>
              <a:rPr lang="en-US" dirty="0" smtClean="0">
                <a:latin typeface="Calibri (Body)"/>
              </a:rPr>
              <a:t> </a:t>
            </a:r>
            <a:r>
              <a:rPr lang="en-US" dirty="0" err="1" smtClean="0">
                <a:latin typeface="Calibri (Body)"/>
              </a:rPr>
              <a:t>đây</a:t>
            </a:r>
            <a:r>
              <a:rPr lang="en-US" dirty="0" smtClean="0">
                <a:latin typeface="Calibri (Body)"/>
              </a:rPr>
              <a:t> </a:t>
            </a:r>
            <a:r>
              <a:rPr lang="vi-VN" dirty="0" smtClean="0">
                <a:latin typeface="Calibri (Body)"/>
              </a:rPr>
              <a:t>của mình. </a:t>
            </a:r>
            <a:endParaRPr lang="en-US" dirty="0" smtClean="0">
              <a:latin typeface="Calibri (Body)"/>
            </a:endParaRPr>
          </a:p>
          <a:p>
            <a:pPr marL="0" indent="0">
              <a:buNone/>
            </a:pPr>
            <a:r>
              <a:rPr lang="en-US" dirty="0" smtClean="0">
                <a:latin typeface="Calibri (Body)"/>
                <a:sym typeface="Wingdings" panose="05000000000000000000" pitchFamily="2" charset="2"/>
              </a:rPr>
              <a:t></a:t>
            </a:r>
          </a:p>
          <a:p>
            <a:pPr marL="0" indent="0">
              <a:buNone/>
            </a:pPr>
            <a:r>
              <a:rPr lang="en-US" dirty="0" smtClean="0">
                <a:latin typeface="Calibri (Body)"/>
                <a:sym typeface="Wingdings" panose="05000000000000000000" pitchFamily="2" charset="2"/>
              </a:rPr>
              <a:t>I am ready for a new step, a new challenge in my career. I also want to continue to develop myself and study more in </a:t>
            </a:r>
            <a:r>
              <a:rPr lang="en-US" u="sng" dirty="0" smtClean="0">
                <a:latin typeface="Calibri (Body)"/>
                <a:sym typeface="Wingdings" panose="05000000000000000000" pitchFamily="2" charset="2"/>
              </a:rPr>
              <a:t>this industry. </a:t>
            </a:r>
            <a:r>
              <a:rPr lang="en-US" dirty="0" smtClean="0">
                <a:latin typeface="Calibri (Body)"/>
                <a:sym typeface="Wingdings" panose="05000000000000000000" pitchFamily="2" charset="2"/>
              </a:rPr>
              <a:t>That’s what I didn’t have a chance to do when I was at my previous/old position.</a:t>
            </a:r>
            <a:endParaRPr lang="en-US" u="sng"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46</a:t>
            </a:fld>
            <a:endParaRPr lang="en-US"/>
          </a:p>
        </p:txBody>
      </p:sp>
    </p:spTree>
    <p:extLst>
      <p:ext uri="{BB962C8B-B14F-4D97-AF65-F5344CB8AC3E}">
        <p14:creationId xmlns:p14="http://schemas.microsoft.com/office/powerpoint/2010/main" val="389389241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TẬP TRUNG VÀO TƯƠNG LAI</a:t>
            </a:r>
            <a:endParaRPr lang="en-US" b="1" dirty="0"/>
          </a:p>
        </p:txBody>
      </p:sp>
      <p:sp>
        <p:nvSpPr>
          <p:cNvPr id="3" name="Content Placeholder 2"/>
          <p:cNvSpPr>
            <a:spLocks noGrp="1"/>
          </p:cNvSpPr>
          <p:nvPr>
            <p:ph idx="1"/>
          </p:nvPr>
        </p:nvSpPr>
        <p:spPr/>
        <p:txBody>
          <a:bodyPr>
            <a:normAutofit/>
          </a:bodyPr>
          <a:lstStyle/>
          <a:p>
            <a:pPr marL="0" indent="0">
              <a:buNone/>
            </a:pPr>
            <a:endParaRPr lang="en-US" dirty="0" smtClean="0">
              <a:latin typeface="Calibri (Body)"/>
            </a:endParaRPr>
          </a:p>
          <a:p>
            <a:pPr marL="0" indent="0">
              <a:buNone/>
            </a:pPr>
            <a:r>
              <a:rPr lang="en-US" dirty="0" smtClean="0">
                <a:latin typeface="Calibri (Body)"/>
              </a:rPr>
              <a:t>C</a:t>
            </a:r>
            <a:r>
              <a:rPr lang="vi-VN" dirty="0" smtClean="0">
                <a:latin typeface="Calibri (Body)"/>
              </a:rPr>
              <a:t>hia </a:t>
            </a:r>
            <a:r>
              <a:rPr lang="vi-VN" dirty="0">
                <a:latin typeface="Calibri (Body)"/>
              </a:rPr>
              <a:t>sẻ về những cơ hội bạn nhìn thấy ở công ty nơi bạn đang phỏng vấn và những gì bạn có thể mang lại cho công </a:t>
            </a:r>
            <a:r>
              <a:rPr lang="vi-VN" dirty="0" smtClean="0">
                <a:latin typeface="Calibri (Body)"/>
              </a:rPr>
              <a:t>ty</a:t>
            </a:r>
            <a:endParaRPr lang="en-US" dirty="0" smtClean="0">
              <a:latin typeface="Calibri (Body)"/>
            </a:endParaRPr>
          </a:p>
          <a:p>
            <a:pPr marL="0" indent="0">
              <a:buNone/>
            </a:pPr>
            <a:endParaRPr lang="vi-VN" dirty="0">
              <a:latin typeface="Calibri (Body)"/>
            </a:endParaRPr>
          </a:p>
          <a:p>
            <a:pPr marL="0" indent="0">
              <a:buNone/>
            </a:pPr>
            <a:r>
              <a:rPr lang="en-US" dirty="0" smtClean="0">
                <a:latin typeface="Calibri (Body)"/>
              </a:rPr>
              <a:t>G</a:t>
            </a:r>
            <a:r>
              <a:rPr lang="vi-VN" dirty="0" smtClean="0">
                <a:latin typeface="Calibri (Body)"/>
              </a:rPr>
              <a:t>ợi ý</a:t>
            </a:r>
            <a:r>
              <a:rPr lang="en-US" dirty="0" smtClean="0">
                <a:latin typeface="Calibri (Body)"/>
              </a:rPr>
              <a:t>:</a:t>
            </a:r>
            <a:r>
              <a:rPr lang="vi-VN" dirty="0" smtClean="0">
                <a:latin typeface="Calibri (Body)"/>
              </a:rPr>
              <a:t> </a:t>
            </a:r>
            <a:endParaRPr lang="en-US" dirty="0">
              <a:latin typeface="Calibri (Body)"/>
            </a:endParaRPr>
          </a:p>
          <a:p>
            <a:r>
              <a:rPr lang="en-US" dirty="0">
                <a:latin typeface="Calibri (Body)"/>
              </a:rPr>
              <a:t>T</a:t>
            </a:r>
            <a:r>
              <a:rPr lang="vi-VN" dirty="0" smtClean="0">
                <a:latin typeface="Calibri (Body)"/>
              </a:rPr>
              <a:t>ìm </a:t>
            </a:r>
            <a:r>
              <a:rPr lang="vi-VN" dirty="0">
                <a:latin typeface="Calibri (Body)"/>
              </a:rPr>
              <a:t>cách để nói về những gì bạn thích về vị trí hiện tại và việc chuyển giao những kỹ năng và kinh nghiệm đã học được tại công ty cũ vào </a:t>
            </a:r>
            <a:r>
              <a:rPr lang="en-US" dirty="0" err="1" smtClean="0">
                <a:latin typeface="Calibri (Body)"/>
              </a:rPr>
              <a:t>vị</a:t>
            </a:r>
            <a:r>
              <a:rPr lang="en-US" dirty="0" smtClean="0">
                <a:latin typeface="Calibri (Body)"/>
              </a:rPr>
              <a:t> </a:t>
            </a:r>
            <a:r>
              <a:rPr lang="en-US" dirty="0" err="1" smtClean="0">
                <a:latin typeface="Calibri (Body)"/>
              </a:rPr>
              <a:t>trí</a:t>
            </a:r>
            <a:r>
              <a:rPr lang="en-US" dirty="0" smtClean="0">
                <a:latin typeface="Calibri (Body)"/>
              </a:rPr>
              <a:t> </a:t>
            </a:r>
            <a:r>
              <a:rPr lang="vi-VN" dirty="0" smtClean="0">
                <a:latin typeface="Calibri (Body)"/>
              </a:rPr>
              <a:t>mớ</a:t>
            </a:r>
            <a:r>
              <a:rPr lang="en-US" dirty="0" err="1" smtClean="0">
                <a:latin typeface="Calibri (Body)"/>
              </a:rPr>
              <a:t>i</a:t>
            </a:r>
            <a:r>
              <a:rPr lang="en-US" dirty="0" smtClean="0">
                <a:latin typeface="Calibri (Body)"/>
              </a:rPr>
              <a:t> </a:t>
            </a:r>
          </a:p>
          <a:p>
            <a:pPr marL="0" indent="0">
              <a:buNone/>
            </a:pPr>
            <a:endParaRPr lang="en-US"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47</a:t>
            </a:fld>
            <a:endParaRPr lang="en-US"/>
          </a:p>
        </p:txBody>
      </p:sp>
    </p:spTree>
    <p:extLst>
      <p:ext uri="{BB962C8B-B14F-4D97-AF65-F5344CB8AC3E}">
        <p14:creationId xmlns:p14="http://schemas.microsoft.com/office/powerpoint/2010/main" val="3104803073"/>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TẬP TRUNG VÀO TƯƠNG LAI</a:t>
            </a:r>
            <a:endParaRPr lang="en-US" dirty="0"/>
          </a:p>
        </p:txBody>
      </p:sp>
      <p:sp>
        <p:nvSpPr>
          <p:cNvPr id="3" name="Content Placeholder 2"/>
          <p:cNvSpPr>
            <a:spLocks noGrp="1"/>
          </p:cNvSpPr>
          <p:nvPr>
            <p:ph idx="1"/>
          </p:nvPr>
        </p:nvSpPr>
        <p:spPr/>
        <p:txBody>
          <a:bodyPr/>
          <a:lstStyle/>
          <a:p>
            <a:pPr marL="0" indent="0">
              <a:buNone/>
            </a:pPr>
            <a:endParaRPr lang="en-US" dirty="0" smtClean="0">
              <a:latin typeface="Calibri (Body)"/>
            </a:endParaRPr>
          </a:p>
          <a:p>
            <a:r>
              <a:rPr lang="en-US" dirty="0">
                <a:latin typeface="Calibri (Body)"/>
              </a:rPr>
              <a:t>X</a:t>
            </a:r>
            <a:r>
              <a:rPr lang="vi-VN" dirty="0">
                <a:latin typeface="Calibri (Body)"/>
              </a:rPr>
              <a:t>ác nhận những gì bạn có thể mang đến cho công ty của họ từ các nghiên cứu mà bạn đã làm và tối ưu hóa lợi ích từ các trải nghiệm của bạn trước đó có thể tác động hiệu quả đến quyết định sử dụng lao động dài hạn của nhà tuyển </a:t>
            </a:r>
            <a:r>
              <a:rPr lang="vi-VN" dirty="0" smtClean="0">
                <a:latin typeface="Calibri (Body)"/>
              </a:rPr>
              <a:t>dụng</a:t>
            </a:r>
            <a:r>
              <a:rPr lang="en-US" dirty="0" smtClean="0">
                <a:latin typeface="Calibri (Body)"/>
              </a:rPr>
              <a:t/>
            </a:r>
            <a:br>
              <a:rPr lang="en-US" dirty="0" smtClean="0">
                <a:latin typeface="Calibri (Body)"/>
              </a:rPr>
            </a:br>
            <a:endParaRPr lang="en-US" dirty="0" smtClean="0">
              <a:latin typeface="Calibri (Body)"/>
            </a:endParaRPr>
          </a:p>
          <a:p>
            <a:r>
              <a:rPr lang="en-US" dirty="0">
                <a:latin typeface="Calibri (Body)"/>
              </a:rPr>
              <a:t>H</a:t>
            </a:r>
            <a:r>
              <a:rPr lang="vi-VN" dirty="0" smtClean="0">
                <a:latin typeface="Calibri (Body)"/>
              </a:rPr>
              <a:t>ãy </a:t>
            </a:r>
            <a:r>
              <a:rPr lang="vi-VN" dirty="0">
                <a:latin typeface="Calibri (Body)"/>
              </a:rPr>
              <a:t>làm nổi bật sự phấn khích của bạn khi được đối mặt với những thách thức mới mà trước đây bạn không </a:t>
            </a:r>
            <a:r>
              <a:rPr lang="vi-VN" dirty="0" smtClean="0">
                <a:latin typeface="Calibri (Body)"/>
              </a:rPr>
              <a:t>có </a:t>
            </a:r>
            <a:r>
              <a:rPr lang="vi-VN" dirty="0">
                <a:latin typeface="Calibri (Body)"/>
              </a:rPr>
              <a:t>được. Vị trí và công việc này là bước đi đúng đắn trong con đường sự nghiệp mà bạn thực sự quan tâm và đam mê.</a:t>
            </a:r>
            <a:endParaRPr lang="en-US"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48</a:t>
            </a:fld>
            <a:endParaRPr lang="en-US"/>
          </a:p>
        </p:txBody>
      </p:sp>
    </p:spTree>
    <p:extLst>
      <p:ext uri="{BB962C8B-B14F-4D97-AF65-F5344CB8AC3E}">
        <p14:creationId xmlns:p14="http://schemas.microsoft.com/office/powerpoint/2010/main" val="397963460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TẬP TRUNG VÀO TƯƠNG LAI</a:t>
            </a:r>
            <a:endParaRPr lang="en-US" b="1" dirty="0"/>
          </a:p>
        </p:txBody>
      </p:sp>
      <p:sp>
        <p:nvSpPr>
          <p:cNvPr id="3" name="Content Placeholder 2"/>
          <p:cNvSpPr>
            <a:spLocks noGrp="1"/>
          </p:cNvSpPr>
          <p:nvPr>
            <p:ph idx="1"/>
          </p:nvPr>
        </p:nvSpPr>
        <p:spPr>
          <a:xfrm>
            <a:off x="838200" y="1690688"/>
            <a:ext cx="10515600" cy="4351338"/>
          </a:xfrm>
        </p:spPr>
        <p:txBody>
          <a:bodyPr/>
          <a:lstStyle/>
          <a:p>
            <a:pPr marL="0" indent="0">
              <a:buNone/>
            </a:pPr>
            <a:r>
              <a:rPr lang="en-US" dirty="0" smtClean="0">
                <a:latin typeface="Calibri (Body)"/>
              </a:rPr>
              <a:t>Example:</a:t>
            </a:r>
          </a:p>
          <a:p>
            <a:pPr marL="0" indent="0">
              <a:buNone/>
            </a:pPr>
            <a:r>
              <a:rPr lang="vi-VN" dirty="0" smtClean="0">
                <a:latin typeface="Calibri (Body)"/>
              </a:rPr>
              <a:t>Tôi luôn </a:t>
            </a:r>
            <a:r>
              <a:rPr lang="vi-VN" dirty="0">
                <a:latin typeface="Calibri (Body)"/>
              </a:rPr>
              <a:t>luôn muốn làm việc trong một </a:t>
            </a:r>
            <a:r>
              <a:rPr lang="en-US" dirty="0" err="1" smtClean="0">
                <a:latin typeface="Calibri (Body)"/>
              </a:rPr>
              <a:t>công</a:t>
            </a:r>
            <a:r>
              <a:rPr lang="en-US" dirty="0" smtClean="0">
                <a:latin typeface="Calibri (Body)"/>
              </a:rPr>
              <a:t> </a:t>
            </a:r>
            <a:r>
              <a:rPr lang="en-US" dirty="0" err="1" smtClean="0">
                <a:latin typeface="Calibri (Body)"/>
              </a:rPr>
              <a:t>ty</a:t>
            </a:r>
            <a:r>
              <a:rPr lang="en-US" dirty="0" smtClean="0">
                <a:latin typeface="Calibri (Body)"/>
              </a:rPr>
              <a:t> </a:t>
            </a:r>
            <a:r>
              <a:rPr lang="vi-VN" dirty="0" smtClean="0">
                <a:latin typeface="Calibri (Body)"/>
              </a:rPr>
              <a:t>chuyên nghiệp</a:t>
            </a:r>
            <a:r>
              <a:rPr lang="en-US" dirty="0" smtClean="0">
                <a:latin typeface="Calibri (Body)"/>
              </a:rPr>
              <a:t> </a:t>
            </a:r>
            <a:r>
              <a:rPr lang="en-US" dirty="0" err="1" smtClean="0">
                <a:latin typeface="Calibri (Body)"/>
              </a:rPr>
              <a:t>như</a:t>
            </a:r>
            <a:r>
              <a:rPr lang="en-US" dirty="0" smtClean="0">
                <a:latin typeface="Calibri (Body)"/>
              </a:rPr>
              <a:t> </a:t>
            </a:r>
            <a:r>
              <a:rPr lang="en-US" dirty="0" err="1" smtClean="0">
                <a:latin typeface="Calibri (Body)"/>
              </a:rPr>
              <a:t>công</a:t>
            </a:r>
            <a:r>
              <a:rPr lang="en-US" dirty="0" smtClean="0">
                <a:latin typeface="Calibri (Body)"/>
              </a:rPr>
              <a:t> </a:t>
            </a:r>
            <a:r>
              <a:rPr lang="en-US" dirty="0" err="1" smtClean="0">
                <a:latin typeface="Calibri (Body)"/>
              </a:rPr>
              <a:t>ty</a:t>
            </a:r>
            <a:r>
              <a:rPr lang="en-US" dirty="0" smtClean="0">
                <a:latin typeface="Calibri (Body)"/>
              </a:rPr>
              <a:t> </a:t>
            </a:r>
            <a:r>
              <a:rPr lang="en-US" dirty="0" err="1" smtClean="0">
                <a:latin typeface="Calibri (Body)"/>
              </a:rPr>
              <a:t>của</a:t>
            </a:r>
            <a:r>
              <a:rPr lang="en-US" dirty="0" smtClean="0">
                <a:latin typeface="Calibri (Body)"/>
              </a:rPr>
              <a:t> </a:t>
            </a:r>
            <a:r>
              <a:rPr lang="en-US" dirty="0" err="1" smtClean="0">
                <a:latin typeface="Calibri (Body)"/>
              </a:rPr>
              <a:t>anh</a:t>
            </a:r>
            <a:r>
              <a:rPr lang="en-US" dirty="0" smtClean="0">
                <a:latin typeface="Calibri (Body)"/>
              </a:rPr>
              <a:t>/</a:t>
            </a:r>
            <a:r>
              <a:rPr lang="en-US" dirty="0" err="1" smtClean="0">
                <a:latin typeface="Calibri (Body)"/>
              </a:rPr>
              <a:t>chị</a:t>
            </a:r>
            <a:r>
              <a:rPr lang="en-US" dirty="0" smtClean="0">
                <a:latin typeface="Calibri (Body)"/>
              </a:rPr>
              <a:t>. </a:t>
            </a:r>
            <a:r>
              <a:rPr lang="en-US" dirty="0" err="1" smtClean="0">
                <a:latin typeface="Calibri (Body)"/>
              </a:rPr>
              <a:t>Nó</a:t>
            </a:r>
            <a:r>
              <a:rPr lang="en-US" dirty="0" smtClean="0">
                <a:latin typeface="Calibri (Body)"/>
              </a:rPr>
              <a:t> </a:t>
            </a:r>
            <a:r>
              <a:rPr lang="en-US" dirty="0" err="1" smtClean="0">
                <a:latin typeface="Calibri (Body)"/>
              </a:rPr>
              <a:t>chính</a:t>
            </a:r>
            <a:r>
              <a:rPr lang="en-US" dirty="0" smtClean="0">
                <a:latin typeface="Calibri (Body)"/>
              </a:rPr>
              <a:t> </a:t>
            </a:r>
            <a:r>
              <a:rPr lang="en-US" dirty="0" err="1" smtClean="0">
                <a:latin typeface="Calibri (Body)"/>
              </a:rPr>
              <a:t>là</a:t>
            </a:r>
            <a:r>
              <a:rPr lang="en-US" dirty="0" smtClean="0">
                <a:latin typeface="Calibri (Body)"/>
              </a:rPr>
              <a:t> </a:t>
            </a:r>
            <a:r>
              <a:rPr lang="en-US" dirty="0" err="1" smtClean="0">
                <a:latin typeface="Calibri (Body)"/>
              </a:rPr>
              <a:t>nơi</a:t>
            </a:r>
            <a:r>
              <a:rPr lang="en-US" dirty="0" smtClean="0">
                <a:latin typeface="Calibri (Body)"/>
              </a:rPr>
              <a:t> </a:t>
            </a:r>
            <a:r>
              <a:rPr lang="en-US" dirty="0" err="1" smtClean="0">
                <a:latin typeface="Calibri (Body)"/>
              </a:rPr>
              <a:t>mà</a:t>
            </a:r>
            <a:r>
              <a:rPr lang="en-US" dirty="0" smtClean="0">
                <a:latin typeface="Calibri (Body)"/>
              </a:rPr>
              <a:t> </a:t>
            </a:r>
            <a:r>
              <a:rPr lang="en-US" dirty="0" err="1" smtClean="0">
                <a:latin typeface="Calibri (Body)"/>
              </a:rPr>
              <a:t>tôi</a:t>
            </a:r>
            <a:r>
              <a:rPr lang="en-US" dirty="0" smtClean="0">
                <a:latin typeface="Calibri (Body)"/>
              </a:rPr>
              <a:t> </a:t>
            </a:r>
            <a:r>
              <a:rPr lang="en-US" dirty="0" err="1" smtClean="0">
                <a:latin typeface="Calibri (Body)"/>
              </a:rPr>
              <a:t>có</a:t>
            </a:r>
            <a:r>
              <a:rPr lang="en-US" dirty="0" smtClean="0">
                <a:latin typeface="Calibri (Body)"/>
              </a:rPr>
              <a:t> </a:t>
            </a:r>
            <a:r>
              <a:rPr lang="en-US" dirty="0" err="1" smtClean="0">
                <a:latin typeface="Calibri (Body)"/>
              </a:rPr>
              <a:t>thể</a:t>
            </a:r>
            <a:r>
              <a:rPr lang="en-US" dirty="0" smtClean="0">
                <a:latin typeface="Calibri (Body)"/>
              </a:rPr>
              <a:t> </a:t>
            </a:r>
            <a:r>
              <a:rPr lang="en-US" dirty="0" err="1" smtClean="0">
                <a:latin typeface="Calibri (Body)"/>
              </a:rPr>
              <a:t>sử</a:t>
            </a:r>
            <a:r>
              <a:rPr lang="en-US" dirty="0" smtClean="0">
                <a:latin typeface="Calibri (Body)"/>
              </a:rPr>
              <a:t> </a:t>
            </a:r>
            <a:r>
              <a:rPr lang="en-US" dirty="0" err="1" smtClean="0">
                <a:latin typeface="Calibri (Body)"/>
              </a:rPr>
              <a:t>dụng</a:t>
            </a:r>
            <a:r>
              <a:rPr lang="en-US" dirty="0" smtClean="0">
                <a:latin typeface="Calibri (Body)"/>
              </a:rPr>
              <a:t> </a:t>
            </a:r>
            <a:r>
              <a:rPr lang="en-US" dirty="0" err="1" smtClean="0">
                <a:latin typeface="Calibri (Body)"/>
              </a:rPr>
              <a:t>tất</a:t>
            </a:r>
            <a:r>
              <a:rPr lang="en-US" dirty="0" smtClean="0">
                <a:latin typeface="Calibri (Body)"/>
              </a:rPr>
              <a:t> </a:t>
            </a:r>
            <a:r>
              <a:rPr lang="en-US" dirty="0" err="1" smtClean="0">
                <a:latin typeface="Calibri (Body)"/>
              </a:rPr>
              <a:t>cả</a:t>
            </a:r>
            <a:r>
              <a:rPr lang="en-US" dirty="0" smtClean="0">
                <a:latin typeface="Calibri (Body)"/>
              </a:rPr>
              <a:t> </a:t>
            </a:r>
            <a:r>
              <a:rPr lang="en-US" dirty="0" err="1" smtClean="0">
                <a:latin typeface="Calibri (Body)"/>
              </a:rPr>
              <a:t>những</a:t>
            </a:r>
            <a:r>
              <a:rPr lang="en-US" dirty="0" smtClean="0">
                <a:latin typeface="Calibri (Body)"/>
              </a:rPr>
              <a:t> </a:t>
            </a:r>
            <a:r>
              <a:rPr lang="en-US" dirty="0" err="1" smtClean="0">
                <a:latin typeface="Calibri (Body)"/>
              </a:rPr>
              <a:t>kĩ</a:t>
            </a:r>
            <a:r>
              <a:rPr lang="en-US" dirty="0" smtClean="0">
                <a:latin typeface="Calibri (Body)"/>
              </a:rPr>
              <a:t> </a:t>
            </a:r>
            <a:r>
              <a:rPr lang="en-US" dirty="0" err="1" smtClean="0">
                <a:latin typeface="Calibri (Body)"/>
              </a:rPr>
              <a:t>năng</a:t>
            </a:r>
            <a:r>
              <a:rPr lang="en-US" dirty="0" smtClean="0">
                <a:latin typeface="Calibri (Body)"/>
              </a:rPr>
              <a:t> </a:t>
            </a:r>
            <a:r>
              <a:rPr lang="en-US" dirty="0" err="1" smtClean="0">
                <a:latin typeface="Calibri (Body)"/>
              </a:rPr>
              <a:t>và</a:t>
            </a:r>
            <a:r>
              <a:rPr lang="en-US" dirty="0" smtClean="0">
                <a:latin typeface="Calibri (Body)"/>
              </a:rPr>
              <a:t> </a:t>
            </a:r>
            <a:r>
              <a:rPr lang="en-US" dirty="0" err="1" smtClean="0">
                <a:latin typeface="Calibri (Body)"/>
              </a:rPr>
              <a:t>kiến</a:t>
            </a:r>
            <a:r>
              <a:rPr lang="en-US" dirty="0" smtClean="0">
                <a:latin typeface="Calibri (Body)"/>
              </a:rPr>
              <a:t> </a:t>
            </a:r>
            <a:r>
              <a:rPr lang="en-US" dirty="0" err="1" smtClean="0">
                <a:latin typeface="Calibri (Body)"/>
              </a:rPr>
              <a:t>thức</a:t>
            </a:r>
            <a:r>
              <a:rPr lang="en-US" dirty="0" smtClean="0">
                <a:latin typeface="Calibri (Body)"/>
              </a:rPr>
              <a:t> </a:t>
            </a:r>
            <a:r>
              <a:rPr lang="en-US" dirty="0" err="1" smtClean="0">
                <a:latin typeface="Calibri (Body)"/>
              </a:rPr>
              <a:t>mà</a:t>
            </a:r>
            <a:r>
              <a:rPr lang="en-US" dirty="0" smtClean="0">
                <a:latin typeface="Calibri (Body)"/>
              </a:rPr>
              <a:t> </a:t>
            </a:r>
            <a:r>
              <a:rPr lang="en-US" dirty="0" err="1" smtClean="0">
                <a:latin typeface="Calibri (Body)"/>
              </a:rPr>
              <a:t>tôi</a:t>
            </a:r>
            <a:r>
              <a:rPr lang="en-US" dirty="0" smtClean="0">
                <a:latin typeface="Calibri (Body)"/>
              </a:rPr>
              <a:t> </a:t>
            </a:r>
            <a:r>
              <a:rPr lang="en-US" dirty="0" err="1" smtClean="0">
                <a:latin typeface="Calibri (Body)"/>
              </a:rPr>
              <a:t>có</a:t>
            </a:r>
            <a:r>
              <a:rPr lang="en-US" dirty="0" smtClean="0">
                <a:latin typeface="Calibri (Body)"/>
              </a:rPr>
              <a:t>. </a:t>
            </a:r>
            <a:r>
              <a:rPr lang="en-US" dirty="0" err="1" smtClean="0">
                <a:latin typeface="Calibri (Body)"/>
              </a:rPr>
              <a:t>Tôi</a:t>
            </a:r>
            <a:r>
              <a:rPr lang="en-US" dirty="0" smtClean="0">
                <a:latin typeface="Calibri (Body)"/>
              </a:rPr>
              <a:t> </a:t>
            </a:r>
            <a:r>
              <a:rPr lang="en-US" dirty="0" err="1" smtClean="0">
                <a:latin typeface="Calibri (Body)"/>
              </a:rPr>
              <a:t>thường</a:t>
            </a:r>
            <a:r>
              <a:rPr lang="en-US" dirty="0" smtClean="0">
                <a:latin typeface="Calibri (Body)"/>
              </a:rPr>
              <a:t> </a:t>
            </a:r>
            <a:r>
              <a:rPr lang="en-US" dirty="0" err="1" smtClean="0">
                <a:latin typeface="Calibri (Body)"/>
              </a:rPr>
              <a:t>có</a:t>
            </a:r>
            <a:r>
              <a:rPr lang="en-US" dirty="0" smtClean="0">
                <a:latin typeface="Calibri (Body)"/>
              </a:rPr>
              <a:t> </a:t>
            </a:r>
            <a:r>
              <a:rPr lang="en-US" dirty="0" err="1" smtClean="0">
                <a:latin typeface="Calibri (Body)"/>
              </a:rPr>
              <a:t>một</a:t>
            </a:r>
            <a:r>
              <a:rPr lang="en-US" dirty="0" smtClean="0">
                <a:latin typeface="Calibri (Body)"/>
              </a:rPr>
              <a:t> </a:t>
            </a:r>
            <a:r>
              <a:rPr lang="en-US" dirty="0" err="1" smtClean="0">
                <a:latin typeface="Calibri (Body)"/>
              </a:rPr>
              <a:t>vài</a:t>
            </a:r>
            <a:r>
              <a:rPr lang="en-US" dirty="0" smtClean="0">
                <a:latin typeface="Calibri (Body)"/>
              </a:rPr>
              <a:t> ý </a:t>
            </a:r>
            <a:r>
              <a:rPr lang="en-US" dirty="0" err="1" smtClean="0">
                <a:latin typeface="Calibri (Body)"/>
              </a:rPr>
              <a:t>tưởng</a:t>
            </a:r>
            <a:r>
              <a:rPr lang="en-US" dirty="0" smtClean="0">
                <a:latin typeface="Calibri (Body)"/>
              </a:rPr>
              <a:t> </a:t>
            </a:r>
            <a:r>
              <a:rPr lang="en-US" dirty="0" err="1" smtClean="0">
                <a:latin typeface="Calibri (Body)"/>
              </a:rPr>
              <a:t>sách</a:t>
            </a:r>
            <a:r>
              <a:rPr lang="en-US" dirty="0" smtClean="0">
                <a:latin typeface="Calibri (Body)"/>
              </a:rPr>
              <a:t> </a:t>
            </a:r>
            <a:r>
              <a:rPr lang="en-US" dirty="0" err="1" smtClean="0">
                <a:latin typeface="Calibri (Body)"/>
              </a:rPr>
              <a:t>tạo</a:t>
            </a:r>
            <a:r>
              <a:rPr lang="en-US" dirty="0" smtClean="0">
                <a:latin typeface="Calibri (Body)"/>
              </a:rPr>
              <a:t>, </a:t>
            </a:r>
            <a:r>
              <a:rPr lang="en-US" dirty="0" err="1" smtClean="0">
                <a:latin typeface="Calibri (Body)"/>
              </a:rPr>
              <a:t>điều</a:t>
            </a:r>
            <a:r>
              <a:rPr lang="en-US" dirty="0" smtClean="0">
                <a:latin typeface="Calibri (Body)"/>
              </a:rPr>
              <a:t> </a:t>
            </a:r>
            <a:r>
              <a:rPr lang="en-US" dirty="0" err="1" smtClean="0">
                <a:latin typeface="Calibri (Body)"/>
              </a:rPr>
              <a:t>đó</a:t>
            </a:r>
            <a:r>
              <a:rPr lang="en-US" dirty="0" smtClean="0">
                <a:latin typeface="Calibri (Body)"/>
              </a:rPr>
              <a:t> </a:t>
            </a:r>
            <a:r>
              <a:rPr lang="en-US" dirty="0" err="1" smtClean="0">
                <a:latin typeface="Calibri (Body)"/>
              </a:rPr>
              <a:t>sẽ</a:t>
            </a:r>
            <a:r>
              <a:rPr lang="en-US" dirty="0" smtClean="0">
                <a:latin typeface="Calibri (Body)"/>
              </a:rPr>
              <a:t> </a:t>
            </a:r>
            <a:r>
              <a:rPr lang="en-US" dirty="0" err="1" smtClean="0">
                <a:latin typeface="Calibri (Body)"/>
              </a:rPr>
              <a:t>giúp</a:t>
            </a:r>
            <a:r>
              <a:rPr lang="en-US" dirty="0" smtClean="0">
                <a:latin typeface="Calibri (Body)"/>
              </a:rPr>
              <a:t> </a:t>
            </a:r>
            <a:r>
              <a:rPr lang="en-US" dirty="0" err="1" smtClean="0">
                <a:latin typeface="Calibri (Body)"/>
              </a:rPr>
              <a:t>cho</a:t>
            </a:r>
            <a:r>
              <a:rPr lang="en-US" dirty="0" smtClean="0">
                <a:latin typeface="Calibri (Body)"/>
              </a:rPr>
              <a:t> </a:t>
            </a:r>
            <a:r>
              <a:rPr lang="en-US" dirty="0" err="1" smtClean="0">
                <a:latin typeface="Calibri (Body)"/>
              </a:rPr>
              <a:t>công</a:t>
            </a:r>
            <a:r>
              <a:rPr lang="en-US" dirty="0" smtClean="0">
                <a:latin typeface="Calibri (Body)"/>
              </a:rPr>
              <a:t> </a:t>
            </a:r>
            <a:r>
              <a:rPr lang="en-US" dirty="0" err="1" smtClean="0">
                <a:latin typeface="Calibri (Body)"/>
              </a:rPr>
              <a:t>ty</a:t>
            </a:r>
            <a:r>
              <a:rPr lang="en-US" dirty="0" smtClean="0">
                <a:latin typeface="Calibri (Body)"/>
              </a:rPr>
              <a:t> </a:t>
            </a:r>
            <a:r>
              <a:rPr lang="en-US" dirty="0" err="1" smtClean="0">
                <a:latin typeface="Calibri (Body)"/>
              </a:rPr>
              <a:t>anh</a:t>
            </a:r>
            <a:r>
              <a:rPr lang="en-US" dirty="0" smtClean="0">
                <a:latin typeface="Calibri (Body)"/>
              </a:rPr>
              <a:t>/</a:t>
            </a:r>
            <a:r>
              <a:rPr lang="en-US" dirty="0" err="1" smtClean="0">
                <a:latin typeface="Calibri (Body)"/>
              </a:rPr>
              <a:t>chị</a:t>
            </a:r>
            <a:r>
              <a:rPr lang="en-US" dirty="0" smtClean="0">
                <a:latin typeface="Calibri (Body)"/>
              </a:rPr>
              <a:t> </a:t>
            </a:r>
            <a:r>
              <a:rPr lang="en-US" dirty="0" err="1" smtClean="0">
                <a:latin typeface="Calibri (Body)"/>
              </a:rPr>
              <a:t>rất</a:t>
            </a:r>
            <a:r>
              <a:rPr lang="en-US" dirty="0" smtClean="0">
                <a:latin typeface="Calibri (Body)"/>
              </a:rPr>
              <a:t> </a:t>
            </a:r>
            <a:r>
              <a:rPr lang="en-US" dirty="0" err="1" smtClean="0">
                <a:latin typeface="Calibri (Body)"/>
              </a:rPr>
              <a:t>nhiều</a:t>
            </a:r>
            <a:r>
              <a:rPr lang="vi-VN" dirty="0" smtClean="0">
                <a:latin typeface="Calibri (Body)"/>
              </a:rPr>
              <a:t> </a:t>
            </a:r>
            <a:endParaRPr lang="en-US" dirty="0" smtClean="0">
              <a:latin typeface="Calibri (Body)"/>
            </a:endParaRPr>
          </a:p>
          <a:p>
            <a:pPr marL="0" indent="0">
              <a:buNone/>
            </a:pPr>
            <a:r>
              <a:rPr lang="en-US" dirty="0" smtClean="0">
                <a:latin typeface="Calibri (Body)"/>
                <a:sym typeface="Wingdings" panose="05000000000000000000" pitchFamily="2" charset="2"/>
              </a:rPr>
              <a:t></a:t>
            </a:r>
            <a:br>
              <a:rPr lang="en-US" dirty="0" smtClean="0">
                <a:latin typeface="Calibri (Body)"/>
                <a:sym typeface="Wingdings" panose="05000000000000000000" pitchFamily="2" charset="2"/>
              </a:rPr>
            </a:br>
            <a:r>
              <a:rPr lang="en-US" dirty="0" smtClean="0">
                <a:latin typeface="Calibri (Body)"/>
                <a:sym typeface="Wingdings" panose="05000000000000000000" pitchFamily="2" charset="2"/>
              </a:rPr>
              <a:t>I always want to work in a professional company like yours. It’s where I can use all my skills and my knowledge. I usually have some creative ideas, that will help your company a lot. </a:t>
            </a:r>
            <a:endParaRPr lang="en-US"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49</a:t>
            </a:fld>
            <a:endParaRPr lang="en-US"/>
          </a:p>
        </p:txBody>
      </p:sp>
    </p:spTree>
    <p:extLst>
      <p:ext uri="{BB962C8B-B14F-4D97-AF65-F5344CB8AC3E}">
        <p14:creationId xmlns:p14="http://schemas.microsoft.com/office/powerpoint/2010/main" val="4504203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GIỚI THIỆU BẢN THÂN </a:t>
            </a:r>
            <a:endParaRPr lang="en-US" dirty="0"/>
          </a:p>
        </p:txBody>
      </p:sp>
      <p:sp>
        <p:nvSpPr>
          <p:cNvPr id="3" name="Content Placeholder 2"/>
          <p:cNvSpPr>
            <a:spLocks noGrp="1"/>
          </p:cNvSpPr>
          <p:nvPr>
            <p:ph idx="1"/>
          </p:nvPr>
        </p:nvSpPr>
        <p:spPr/>
        <p:txBody>
          <a:bodyPr>
            <a:normAutofit lnSpcReduction="10000"/>
          </a:bodyPr>
          <a:lstStyle/>
          <a:p>
            <a:r>
              <a:rPr lang="en-US" b="1" dirty="0" err="1" smtClean="0"/>
              <a:t>Thời</a:t>
            </a:r>
            <a:r>
              <a:rPr lang="en-US" b="1" dirty="0" smtClean="0"/>
              <a:t> </a:t>
            </a:r>
            <a:r>
              <a:rPr lang="en-US" b="1" dirty="0" err="1" smtClean="0"/>
              <a:t>gian</a:t>
            </a:r>
            <a:r>
              <a:rPr lang="en-US" b="1" dirty="0" smtClean="0"/>
              <a:t> </a:t>
            </a:r>
            <a:r>
              <a:rPr lang="en-US" b="1" dirty="0" err="1" smtClean="0"/>
              <a:t>dành</a:t>
            </a:r>
            <a:r>
              <a:rPr lang="en-US" b="1" dirty="0" smtClean="0"/>
              <a:t> </a:t>
            </a:r>
            <a:r>
              <a:rPr lang="en-US" b="1" dirty="0" err="1" smtClean="0"/>
              <a:t>cho</a:t>
            </a:r>
            <a:r>
              <a:rPr lang="en-US" b="1" dirty="0" smtClean="0"/>
              <a:t> </a:t>
            </a:r>
            <a:r>
              <a:rPr lang="en-US" b="1" dirty="0" err="1" smtClean="0"/>
              <a:t>công</a:t>
            </a:r>
            <a:r>
              <a:rPr lang="en-US" b="1" dirty="0" smtClean="0"/>
              <a:t> </a:t>
            </a:r>
            <a:r>
              <a:rPr lang="en-US" b="1" dirty="0" err="1" smtClean="0"/>
              <a:t>việc</a:t>
            </a:r>
            <a:r>
              <a:rPr lang="en-US" b="1" dirty="0" smtClean="0"/>
              <a:t> </a:t>
            </a:r>
          </a:p>
          <a:p>
            <a:pPr marL="0" indent="0">
              <a:buNone/>
            </a:pPr>
            <a:r>
              <a:rPr lang="en-US" dirty="0" smtClean="0"/>
              <a:t>Because I am single, I have a lot of time for work and I can focus on working more. </a:t>
            </a:r>
          </a:p>
          <a:p>
            <a:pPr marL="0" indent="0">
              <a:buNone/>
            </a:pPr>
            <a:r>
              <a:rPr lang="en-US" dirty="0" smtClean="0"/>
              <a:t>( </a:t>
            </a:r>
            <a:r>
              <a:rPr lang="en-US" dirty="0" err="1" smtClean="0"/>
              <a:t>Bởi</a:t>
            </a:r>
            <a:r>
              <a:rPr lang="en-US" dirty="0" smtClean="0"/>
              <a:t> </a:t>
            </a:r>
            <a:r>
              <a:rPr lang="en-US" dirty="0" err="1" smtClean="0"/>
              <a:t>vì</a:t>
            </a:r>
            <a:r>
              <a:rPr lang="en-US" dirty="0" smtClean="0"/>
              <a:t> </a:t>
            </a:r>
            <a:r>
              <a:rPr lang="en-US" dirty="0" err="1" smtClean="0"/>
              <a:t>tôi</a:t>
            </a:r>
            <a:r>
              <a:rPr lang="en-US" dirty="0" smtClean="0"/>
              <a:t> </a:t>
            </a:r>
            <a:r>
              <a:rPr lang="en-US" dirty="0" err="1" smtClean="0"/>
              <a:t>độc</a:t>
            </a:r>
            <a:r>
              <a:rPr lang="en-US" dirty="0" smtClean="0"/>
              <a:t> </a:t>
            </a:r>
            <a:r>
              <a:rPr lang="en-US" dirty="0" err="1" smtClean="0"/>
              <a:t>thân</a:t>
            </a:r>
            <a:r>
              <a:rPr lang="en-US" dirty="0" smtClean="0"/>
              <a:t> </a:t>
            </a:r>
            <a:r>
              <a:rPr lang="en-US" dirty="0" err="1" smtClean="0"/>
              <a:t>nên</a:t>
            </a:r>
            <a:r>
              <a:rPr lang="en-US" dirty="0" smtClean="0"/>
              <a:t> </a:t>
            </a:r>
            <a:r>
              <a:rPr lang="en-US" dirty="0" err="1" smtClean="0"/>
              <a:t>tôi</a:t>
            </a:r>
            <a:r>
              <a:rPr lang="en-US" dirty="0" smtClean="0"/>
              <a:t> </a:t>
            </a:r>
            <a:r>
              <a:rPr lang="en-US" dirty="0" err="1" smtClean="0"/>
              <a:t>có</a:t>
            </a:r>
            <a:r>
              <a:rPr lang="en-US" dirty="0" smtClean="0"/>
              <a:t> </a:t>
            </a:r>
            <a:r>
              <a:rPr lang="en-US" dirty="0" err="1" smtClean="0"/>
              <a:t>nhiều</a:t>
            </a:r>
            <a:r>
              <a:rPr lang="en-US" dirty="0" smtClean="0"/>
              <a:t> </a:t>
            </a:r>
            <a:r>
              <a:rPr lang="en-US" dirty="0" err="1" smtClean="0"/>
              <a:t>thời</a:t>
            </a:r>
            <a:r>
              <a:rPr lang="en-US" dirty="0" smtClean="0"/>
              <a:t> </a:t>
            </a:r>
            <a:r>
              <a:rPr lang="en-US" dirty="0" err="1" smtClean="0"/>
              <a:t>gian</a:t>
            </a:r>
            <a:r>
              <a:rPr lang="en-US" dirty="0" smtClean="0"/>
              <a:t> </a:t>
            </a:r>
            <a:r>
              <a:rPr lang="en-US" dirty="0" err="1" smtClean="0"/>
              <a:t>cho</a:t>
            </a:r>
            <a:r>
              <a:rPr lang="en-US" dirty="0" smtClean="0"/>
              <a:t> </a:t>
            </a:r>
            <a:r>
              <a:rPr lang="en-US" dirty="0" err="1" smtClean="0"/>
              <a:t>công</a:t>
            </a:r>
            <a:r>
              <a:rPr lang="en-US" dirty="0" smtClean="0"/>
              <a:t> </a:t>
            </a:r>
            <a:r>
              <a:rPr lang="en-US" dirty="0" err="1" smtClean="0"/>
              <a:t>việc</a:t>
            </a:r>
            <a:r>
              <a:rPr lang="en-US" dirty="0" smtClean="0"/>
              <a:t> </a:t>
            </a:r>
            <a:r>
              <a:rPr lang="en-US" dirty="0" err="1" smtClean="0"/>
              <a:t>và</a:t>
            </a:r>
            <a:r>
              <a:rPr lang="en-US" dirty="0" smtClean="0"/>
              <a:t> </a:t>
            </a:r>
            <a:r>
              <a:rPr lang="en-US" dirty="0" err="1" smtClean="0"/>
              <a:t>tôi</a:t>
            </a:r>
            <a:r>
              <a:rPr lang="en-US" dirty="0" smtClean="0"/>
              <a:t> </a:t>
            </a:r>
            <a:r>
              <a:rPr lang="en-US" dirty="0" err="1" smtClean="0"/>
              <a:t>có</a:t>
            </a:r>
            <a:r>
              <a:rPr lang="en-US" dirty="0" smtClean="0"/>
              <a:t> </a:t>
            </a:r>
            <a:r>
              <a:rPr lang="en-US" dirty="0" err="1" smtClean="0"/>
              <a:t>thể</a:t>
            </a:r>
            <a:r>
              <a:rPr lang="en-US" dirty="0" smtClean="0"/>
              <a:t> </a:t>
            </a:r>
            <a:r>
              <a:rPr lang="en-US" dirty="0" err="1" smtClean="0"/>
              <a:t>tập</a:t>
            </a:r>
            <a:r>
              <a:rPr lang="en-US" dirty="0" smtClean="0"/>
              <a:t> </a:t>
            </a:r>
            <a:r>
              <a:rPr lang="en-US" dirty="0" err="1" smtClean="0"/>
              <a:t>trung</a:t>
            </a:r>
            <a:r>
              <a:rPr lang="en-US" dirty="0" smtClean="0"/>
              <a:t> </a:t>
            </a:r>
            <a:r>
              <a:rPr lang="en-US" dirty="0" err="1" smtClean="0"/>
              <a:t>cho</a:t>
            </a:r>
            <a:r>
              <a:rPr lang="en-US" dirty="0" smtClean="0"/>
              <a:t> </a:t>
            </a:r>
            <a:r>
              <a:rPr lang="en-US" dirty="0" err="1" smtClean="0"/>
              <a:t>công</a:t>
            </a:r>
            <a:r>
              <a:rPr lang="en-US" dirty="0" smtClean="0"/>
              <a:t> </a:t>
            </a:r>
            <a:r>
              <a:rPr lang="en-US" dirty="0" err="1" smtClean="0"/>
              <a:t>việc</a:t>
            </a:r>
            <a:r>
              <a:rPr lang="en-US" dirty="0" smtClean="0"/>
              <a:t> </a:t>
            </a:r>
            <a:r>
              <a:rPr lang="en-US" dirty="0" err="1" smtClean="0"/>
              <a:t>nhiều</a:t>
            </a:r>
            <a:r>
              <a:rPr lang="en-US" dirty="0" smtClean="0"/>
              <a:t> </a:t>
            </a:r>
            <a:r>
              <a:rPr lang="en-US" dirty="0" err="1" smtClean="0"/>
              <a:t>hơn</a:t>
            </a:r>
            <a:r>
              <a:rPr lang="en-US" dirty="0" smtClean="0"/>
              <a:t> )</a:t>
            </a:r>
          </a:p>
          <a:p>
            <a:pPr marL="0" indent="0">
              <a:buNone/>
            </a:pPr>
            <a:endParaRPr lang="en-US" dirty="0" smtClean="0"/>
          </a:p>
          <a:p>
            <a:pPr marL="0" indent="0">
              <a:buNone/>
            </a:pPr>
            <a:r>
              <a:rPr lang="en-US" dirty="0" smtClean="0"/>
              <a:t>My work is my number one (priority), my family always support me, so I can focus on working</a:t>
            </a:r>
          </a:p>
          <a:p>
            <a:pPr marL="0" indent="0">
              <a:buNone/>
            </a:pPr>
            <a:r>
              <a:rPr lang="en-US" dirty="0" smtClean="0"/>
              <a:t>( </a:t>
            </a:r>
            <a:r>
              <a:rPr lang="en-US" dirty="0" err="1" smtClean="0"/>
              <a:t>Công</a:t>
            </a:r>
            <a:r>
              <a:rPr lang="en-US" dirty="0" smtClean="0"/>
              <a:t> </a:t>
            </a:r>
            <a:r>
              <a:rPr lang="en-US" dirty="0" err="1" smtClean="0"/>
              <a:t>việc</a:t>
            </a:r>
            <a:r>
              <a:rPr lang="en-US" dirty="0" smtClean="0"/>
              <a:t> </a:t>
            </a:r>
            <a:r>
              <a:rPr lang="en-US" dirty="0" err="1" smtClean="0"/>
              <a:t>của</a:t>
            </a:r>
            <a:r>
              <a:rPr lang="en-US" dirty="0" smtClean="0"/>
              <a:t> </a:t>
            </a:r>
            <a:r>
              <a:rPr lang="en-US" dirty="0" err="1" smtClean="0"/>
              <a:t>tôi</a:t>
            </a:r>
            <a:r>
              <a:rPr lang="en-US" dirty="0" smtClean="0"/>
              <a:t> </a:t>
            </a:r>
            <a:r>
              <a:rPr lang="en-US" dirty="0" err="1" smtClean="0"/>
              <a:t>là</a:t>
            </a:r>
            <a:r>
              <a:rPr lang="en-US" dirty="0" smtClean="0"/>
              <a:t> </a:t>
            </a:r>
            <a:r>
              <a:rPr lang="en-US" dirty="0" err="1" smtClean="0"/>
              <a:t>ưu</a:t>
            </a:r>
            <a:r>
              <a:rPr lang="en-US" dirty="0" smtClean="0"/>
              <a:t> </a:t>
            </a:r>
            <a:r>
              <a:rPr lang="en-US" dirty="0" err="1" smtClean="0"/>
              <a:t>tiên</a:t>
            </a:r>
            <a:r>
              <a:rPr lang="en-US" dirty="0" smtClean="0"/>
              <a:t> </a:t>
            </a:r>
            <a:r>
              <a:rPr lang="en-US" dirty="0" err="1" smtClean="0"/>
              <a:t>số</a:t>
            </a:r>
            <a:r>
              <a:rPr lang="en-US" dirty="0" smtClean="0"/>
              <a:t> </a:t>
            </a:r>
            <a:r>
              <a:rPr lang="en-US" dirty="0" err="1" smtClean="0"/>
              <a:t>một</a:t>
            </a:r>
            <a:r>
              <a:rPr lang="en-US" dirty="0" smtClean="0"/>
              <a:t>, </a:t>
            </a:r>
            <a:r>
              <a:rPr lang="en-US" dirty="0" err="1" smtClean="0"/>
              <a:t>gia</a:t>
            </a:r>
            <a:r>
              <a:rPr lang="en-US" dirty="0" smtClean="0"/>
              <a:t> </a:t>
            </a:r>
            <a:r>
              <a:rPr lang="en-US" dirty="0" err="1" smtClean="0"/>
              <a:t>đình</a:t>
            </a:r>
            <a:r>
              <a:rPr lang="en-US" dirty="0" smtClean="0"/>
              <a:t> </a:t>
            </a:r>
            <a:r>
              <a:rPr lang="en-US" dirty="0" err="1" smtClean="0"/>
              <a:t>tôi</a:t>
            </a:r>
            <a:r>
              <a:rPr lang="en-US" dirty="0" smtClean="0"/>
              <a:t> </a:t>
            </a:r>
            <a:r>
              <a:rPr lang="en-US" dirty="0" err="1" smtClean="0"/>
              <a:t>luôn</a:t>
            </a:r>
            <a:r>
              <a:rPr lang="en-US" dirty="0" smtClean="0"/>
              <a:t> </a:t>
            </a:r>
            <a:r>
              <a:rPr lang="en-US" dirty="0" err="1" smtClean="0"/>
              <a:t>luôn</a:t>
            </a:r>
            <a:r>
              <a:rPr lang="en-US" dirty="0" smtClean="0"/>
              <a:t> </a:t>
            </a:r>
            <a:r>
              <a:rPr lang="en-US" dirty="0" err="1" smtClean="0"/>
              <a:t>ủng</a:t>
            </a:r>
            <a:r>
              <a:rPr lang="en-US" dirty="0" smtClean="0"/>
              <a:t> </a:t>
            </a:r>
            <a:r>
              <a:rPr lang="en-US" dirty="0" err="1" smtClean="0"/>
              <a:t>hộ</a:t>
            </a:r>
            <a:r>
              <a:rPr lang="en-US" dirty="0" smtClean="0"/>
              <a:t> </a:t>
            </a:r>
            <a:r>
              <a:rPr lang="en-US" dirty="0" err="1" smtClean="0"/>
              <a:t>tôi</a:t>
            </a:r>
            <a:r>
              <a:rPr lang="en-US" dirty="0" smtClean="0"/>
              <a:t>, </a:t>
            </a:r>
            <a:r>
              <a:rPr lang="en-US" dirty="0" err="1" smtClean="0"/>
              <a:t>vì</a:t>
            </a:r>
            <a:r>
              <a:rPr lang="en-US" dirty="0" smtClean="0"/>
              <a:t> </a:t>
            </a:r>
            <a:r>
              <a:rPr lang="en-US" dirty="0" err="1" smtClean="0"/>
              <a:t>vậy</a:t>
            </a:r>
            <a:r>
              <a:rPr lang="en-US" dirty="0" smtClean="0"/>
              <a:t> </a:t>
            </a:r>
            <a:r>
              <a:rPr lang="en-US" dirty="0" err="1" smtClean="0"/>
              <a:t>tôi</a:t>
            </a:r>
            <a:r>
              <a:rPr lang="en-US" dirty="0" smtClean="0"/>
              <a:t> </a:t>
            </a:r>
            <a:r>
              <a:rPr lang="en-US" dirty="0" err="1" smtClean="0"/>
              <a:t>có</a:t>
            </a:r>
            <a:r>
              <a:rPr lang="en-US" dirty="0" smtClean="0"/>
              <a:t> </a:t>
            </a:r>
            <a:r>
              <a:rPr lang="en-US" dirty="0" err="1" smtClean="0"/>
              <a:t>thể</a:t>
            </a:r>
            <a:r>
              <a:rPr lang="en-US" dirty="0" smtClean="0"/>
              <a:t> </a:t>
            </a:r>
            <a:r>
              <a:rPr lang="en-US" dirty="0" err="1" smtClean="0"/>
              <a:t>tập</a:t>
            </a:r>
            <a:r>
              <a:rPr lang="en-US" dirty="0" smtClean="0"/>
              <a:t> </a:t>
            </a:r>
            <a:r>
              <a:rPr lang="en-US" dirty="0" err="1" smtClean="0"/>
              <a:t>trung</a:t>
            </a:r>
            <a:r>
              <a:rPr lang="en-US" dirty="0" smtClean="0"/>
              <a:t> </a:t>
            </a:r>
            <a:r>
              <a:rPr lang="en-US" dirty="0" err="1" smtClean="0"/>
              <a:t>vào</a:t>
            </a:r>
            <a:r>
              <a:rPr lang="en-US" dirty="0" smtClean="0"/>
              <a:t> </a:t>
            </a:r>
            <a:r>
              <a:rPr lang="en-US" dirty="0" err="1" smtClean="0"/>
              <a:t>làm</a:t>
            </a:r>
            <a:r>
              <a:rPr lang="en-US" dirty="0" smtClean="0"/>
              <a:t> </a:t>
            </a:r>
            <a:r>
              <a:rPr lang="en-US" dirty="0" err="1" smtClean="0"/>
              <a:t>việc</a:t>
            </a:r>
            <a:r>
              <a:rPr lang="en-US" dirty="0" smtClean="0"/>
              <a:t> )</a:t>
            </a:r>
            <a:endParaRPr lang="en-US" dirty="0"/>
          </a:p>
        </p:txBody>
      </p:sp>
      <p:sp>
        <p:nvSpPr>
          <p:cNvPr id="4" name="Date Placeholder 3"/>
          <p:cNvSpPr>
            <a:spLocks noGrp="1"/>
          </p:cNvSpPr>
          <p:nvPr>
            <p:ph type="dt" sz="half" idx="10"/>
          </p:nvPr>
        </p:nvSpPr>
        <p:spPr/>
        <p:txBody>
          <a:bodyPr/>
          <a:lstStyle/>
          <a:p>
            <a:fld id="{A2578AA8-B945-4780-BFB9-89DA0E8F974D}"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5</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05800" y="1646238"/>
            <a:ext cx="609600" cy="609600"/>
          </a:xfrm>
          <a:prstGeom prst="rect">
            <a:avLst/>
          </a:prstGeom>
        </p:spPr>
      </p:pic>
      <p:pic>
        <p:nvPicPr>
          <p:cNvPr id="9"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7848600" y="4680045"/>
            <a:ext cx="609600" cy="609600"/>
          </a:xfrm>
          <a:prstGeom prst="rect">
            <a:avLst/>
          </a:prstGeom>
        </p:spPr>
      </p:pic>
    </p:spTree>
    <p:extLst>
      <p:ext uri="{BB962C8B-B14F-4D97-AF65-F5344CB8AC3E}">
        <p14:creationId xmlns:p14="http://schemas.microsoft.com/office/powerpoint/2010/main" val="159464895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034"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0541" fill="hold"/>
                                        <p:tgtEl>
                                          <p:spTgt spid="9"/>
                                        </p:tgtEl>
                                      </p:cBhvr>
                                    </p:cmd>
                                  </p:childTnLst>
                                </p:cTn>
                              </p:par>
                            </p:childTnLst>
                          </p:cTn>
                        </p:par>
                      </p:childTnLst>
                    </p:cTn>
                  </p:par>
                </p:childTnLst>
              </p:cTn>
              <p:nextCondLst>
                <p:cond evt="onClick" delay="0">
                  <p:tgtEl>
                    <p:spTgt spid="9"/>
                  </p:tgtEl>
                </p:cond>
              </p:nextCondLst>
            </p:seq>
            <p:audio>
              <p:cMediaNode vol="80000">
                <p:cTn id="13" fill="hold" display="0">
                  <p:stCondLst>
                    <p:cond delay="indefinite"/>
                  </p:stCondLst>
                  <p:endCondLst>
                    <p:cond evt="onStopAudio" delay="0">
                      <p:tgtEl>
                        <p:sldTgt/>
                      </p:tgtEl>
                    </p:cond>
                  </p:endCondLst>
                </p:cTn>
                <p:tgtEl>
                  <p:spTgt spid="9"/>
                </p:tgtEl>
              </p:cMediaNode>
            </p:audio>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ĐẶT CÂU HỎI CHO NHÀ TUYỂN DỤNG</a:t>
            </a:r>
            <a:endParaRPr lang="en-US" b="1" dirty="0"/>
          </a:p>
        </p:txBody>
      </p:sp>
      <p:sp>
        <p:nvSpPr>
          <p:cNvPr id="3" name="Content Placeholder 2"/>
          <p:cNvSpPr>
            <a:spLocks noGrp="1"/>
          </p:cNvSpPr>
          <p:nvPr>
            <p:ph idx="1"/>
          </p:nvPr>
        </p:nvSpPr>
        <p:spPr/>
        <p:txBody>
          <a:bodyPr/>
          <a:lstStyle/>
          <a:p>
            <a:pPr marL="0" indent="0">
              <a:buNone/>
            </a:pPr>
            <a:r>
              <a:rPr lang="vi-VN" dirty="0">
                <a:latin typeface="Calibri (Body)"/>
              </a:rPr>
              <a:t>Nếu bạn đang cố gắng để chuyển đổi sang một công việc mới hoặc bạn đang mơ hồ trong hướng đi mới của mình, bạn có thể đặt câu hỏi cho người phỏng vấn để giúp ích cho quyết định của mình. Bởi những người phỏng vấn đều là những người có kinh nghiệm và sẽ có lời khuyên hữu ích cho </a:t>
            </a:r>
            <a:r>
              <a:rPr lang="vi-VN" dirty="0" smtClean="0">
                <a:latin typeface="Calibri (Body)"/>
              </a:rPr>
              <a:t>bạn</a:t>
            </a:r>
            <a:r>
              <a:rPr lang="en-US" dirty="0" smtClean="0">
                <a:latin typeface="Calibri (Body)"/>
              </a:rPr>
              <a:t>.</a:t>
            </a:r>
          </a:p>
          <a:p>
            <a:pPr marL="0" indent="0">
              <a:buNone/>
            </a:pPr>
            <a:endParaRPr lang="en-US" dirty="0" smtClean="0">
              <a:latin typeface="Calibri (Body)"/>
            </a:endParaRPr>
          </a:p>
          <a:p>
            <a:pPr>
              <a:buFont typeface="Wingdings" panose="05000000000000000000" pitchFamily="2" charset="2"/>
              <a:buChar char="è"/>
            </a:pPr>
            <a:r>
              <a:rPr lang="en-US" dirty="0" err="1" smtClean="0">
                <a:latin typeface="Calibri (Body)"/>
                <a:sym typeface="Wingdings" panose="05000000000000000000" pitchFamily="2" charset="2"/>
              </a:rPr>
              <a:t>Bạn</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sẽ</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nắm</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quyền</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chủ</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động</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và</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còn</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là</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cơ</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hội</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tốt</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cho</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bạn</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hỏi</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thêm</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về</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người</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phỏng</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vấn</a:t>
            </a:r>
            <a:r>
              <a:rPr lang="en-US" dirty="0" smtClean="0">
                <a:latin typeface="Calibri (Body)"/>
                <a:sym typeface="Wingdings" panose="05000000000000000000" pitchFamily="2" charset="2"/>
              </a:rPr>
              <a:t> </a:t>
            </a: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50</a:t>
            </a:fld>
            <a:endParaRPr lang="en-US"/>
          </a:p>
        </p:txBody>
      </p:sp>
    </p:spTree>
    <p:extLst>
      <p:ext uri="{BB962C8B-B14F-4D97-AF65-F5344CB8AC3E}">
        <p14:creationId xmlns:p14="http://schemas.microsoft.com/office/powerpoint/2010/main" val="358237147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931412"/>
          </a:xfrm>
        </p:spPr>
        <p:txBody>
          <a:bodyPr/>
          <a:lstStyle/>
          <a:p>
            <a:pPr algn="ctr"/>
            <a:r>
              <a:rPr lang="en-US" b="1" dirty="0"/>
              <a:t>ĐẶT CÂU HỎI CHO NHÀ TUYỂN DỤNG</a:t>
            </a:r>
            <a:endParaRPr lang="en-US" dirty="0"/>
          </a:p>
        </p:txBody>
      </p:sp>
      <p:sp>
        <p:nvSpPr>
          <p:cNvPr id="3" name="Content Placeholder 2"/>
          <p:cNvSpPr>
            <a:spLocks noGrp="1"/>
          </p:cNvSpPr>
          <p:nvPr>
            <p:ph idx="1"/>
          </p:nvPr>
        </p:nvSpPr>
        <p:spPr>
          <a:xfrm>
            <a:off x="838200" y="1296538"/>
            <a:ext cx="10515600" cy="4880425"/>
          </a:xfrm>
        </p:spPr>
        <p:txBody>
          <a:bodyPr>
            <a:normAutofit/>
          </a:bodyPr>
          <a:lstStyle/>
          <a:p>
            <a:pPr marL="0" indent="0">
              <a:buNone/>
            </a:pPr>
            <a:r>
              <a:rPr lang="vi-VN" dirty="0">
                <a:latin typeface="Calibri (Body)"/>
              </a:rPr>
              <a:t>Sau khi bạn đã đưa ra câu trả lời của riêng mình, người phỏng vấn có thể chia sẻ với bạn làm thế nào để đối mặt với những thử thách trong công việc mới này</a:t>
            </a:r>
            <a:r>
              <a:rPr lang="vi-VN" dirty="0" smtClean="0">
                <a:latin typeface="Calibri (Body)"/>
              </a:rPr>
              <a:t>.</a:t>
            </a:r>
            <a:endParaRPr lang="en-US" dirty="0" smtClean="0">
              <a:latin typeface="Calibri (Body)"/>
            </a:endParaRPr>
          </a:p>
          <a:p>
            <a:pPr marL="0" indent="0">
              <a:buNone/>
            </a:pPr>
            <a:r>
              <a:rPr lang="en-US" dirty="0" smtClean="0">
                <a:latin typeface="Calibri (Body)"/>
                <a:sym typeface="Wingdings" panose="05000000000000000000" pitchFamily="2" charset="2"/>
              </a:rPr>
              <a:t>Example: </a:t>
            </a:r>
            <a:endParaRPr lang="en-US" dirty="0">
              <a:latin typeface="Calibri (Body)"/>
              <a:sym typeface="Wingdings" panose="05000000000000000000" pitchFamily="2" charset="2"/>
            </a:endParaRPr>
          </a:p>
          <a:p>
            <a:pPr marL="0" indent="0">
              <a:buNone/>
            </a:pPr>
            <a:r>
              <a:rPr lang="vi-VN" dirty="0">
                <a:latin typeface="Calibri (Body)"/>
              </a:rPr>
              <a:t> </a:t>
            </a:r>
            <a:r>
              <a:rPr lang="en-US" dirty="0">
                <a:latin typeface="Calibri (Body)"/>
              </a:rPr>
              <a:t>T</a:t>
            </a:r>
            <a:r>
              <a:rPr lang="vi-VN" dirty="0" smtClean="0">
                <a:latin typeface="Calibri (Body)"/>
              </a:rPr>
              <a:t>ôi </a:t>
            </a:r>
            <a:r>
              <a:rPr lang="vi-VN" dirty="0">
                <a:latin typeface="Calibri (Body)"/>
              </a:rPr>
              <a:t>đang tự hỏi, anh/chị đã bao giờ có sự thay đổi lớn trong công việc của mình chưa? Tại sao anh/chị lại làm điều đó? Và làm thế nào để anh chị có thể thích nghi và đối mặt với quyết định quan trọng </a:t>
            </a:r>
            <a:r>
              <a:rPr lang="vi-VN" dirty="0" smtClean="0">
                <a:latin typeface="Calibri (Body)"/>
              </a:rPr>
              <a:t>này</a:t>
            </a:r>
            <a:r>
              <a:rPr lang="en-US" dirty="0" smtClean="0">
                <a:latin typeface="Calibri (Body)"/>
              </a:rPr>
              <a:t>?</a:t>
            </a:r>
          </a:p>
          <a:p>
            <a:pPr marL="0" indent="0">
              <a:buNone/>
            </a:pPr>
            <a:r>
              <a:rPr lang="en-US" dirty="0" smtClean="0">
                <a:latin typeface="Calibri (Body)"/>
                <a:sym typeface="Wingdings" panose="05000000000000000000" pitchFamily="2" charset="2"/>
              </a:rPr>
              <a:t> I am wondering, have you ever had a big change in your career? Why did you make that decision? How could you adapt and face with a big decision like that? </a:t>
            </a:r>
            <a:endParaRPr lang="en-US"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51</a:t>
            </a:fld>
            <a:endParaRPr lang="en-US"/>
          </a:p>
        </p:txBody>
      </p:sp>
    </p:spTree>
    <p:extLst>
      <p:ext uri="{BB962C8B-B14F-4D97-AF65-F5344CB8AC3E}">
        <p14:creationId xmlns:p14="http://schemas.microsoft.com/office/powerpoint/2010/main" val="220081584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35878"/>
          </a:xfrm>
        </p:spPr>
        <p:txBody>
          <a:bodyPr/>
          <a:lstStyle/>
          <a:p>
            <a:pPr algn="ctr"/>
            <a:r>
              <a:rPr lang="en-US" b="1" dirty="0" smtClean="0"/>
              <a:t>CHƯƠNG TRÌNH HỌC TẠI CODEGYM</a:t>
            </a:r>
            <a:endParaRPr lang="en-US" b="1" dirty="0"/>
          </a:p>
        </p:txBody>
      </p:sp>
      <p:sp>
        <p:nvSpPr>
          <p:cNvPr id="3" name="Content Placeholder 2"/>
          <p:cNvSpPr>
            <a:spLocks noGrp="1"/>
          </p:cNvSpPr>
          <p:nvPr>
            <p:ph idx="1"/>
          </p:nvPr>
        </p:nvSpPr>
        <p:spPr>
          <a:xfrm>
            <a:off x="136477" y="1392072"/>
            <a:ext cx="11832609" cy="4964278"/>
          </a:xfrm>
        </p:spPr>
        <p:txBody>
          <a:bodyPr>
            <a:normAutofit/>
          </a:bodyPr>
          <a:lstStyle/>
          <a:p>
            <a:r>
              <a:rPr lang="en-US" dirty="0" err="1"/>
              <a:t>Sử</a:t>
            </a:r>
            <a:r>
              <a:rPr lang="en-US" dirty="0"/>
              <a:t> </a:t>
            </a:r>
            <a:r>
              <a:rPr lang="en-US" dirty="0" err="1"/>
              <a:t>dụng</a:t>
            </a:r>
            <a:r>
              <a:rPr lang="en-US" dirty="0"/>
              <a:t> </a:t>
            </a:r>
            <a:r>
              <a:rPr lang="en-US" dirty="0" err="1"/>
              <a:t>thành</a:t>
            </a:r>
            <a:r>
              <a:rPr lang="en-US" dirty="0"/>
              <a:t> </a:t>
            </a:r>
            <a:r>
              <a:rPr lang="en-US" dirty="0" err="1"/>
              <a:t>thạo</a:t>
            </a:r>
            <a:r>
              <a:rPr lang="en-US" dirty="0"/>
              <a:t> </a:t>
            </a:r>
            <a:r>
              <a:rPr lang="en-US" dirty="0" err="1"/>
              <a:t>ngôn</a:t>
            </a:r>
            <a:r>
              <a:rPr lang="en-US" dirty="0"/>
              <a:t> </a:t>
            </a:r>
            <a:r>
              <a:rPr lang="en-US" dirty="0" err="1"/>
              <a:t>ngữ</a:t>
            </a:r>
            <a:r>
              <a:rPr lang="en-US" dirty="0"/>
              <a:t> JavaScript </a:t>
            </a:r>
            <a:r>
              <a:rPr lang="en-US" dirty="0" err="1"/>
              <a:t>và</a:t>
            </a:r>
            <a:r>
              <a:rPr lang="en-US" dirty="0"/>
              <a:t> Java </a:t>
            </a:r>
            <a:r>
              <a:rPr lang="en-US" dirty="0" err="1"/>
              <a:t>để</a:t>
            </a:r>
            <a:r>
              <a:rPr lang="en-US" dirty="0"/>
              <a:t> </a:t>
            </a:r>
            <a:r>
              <a:rPr lang="en-US" dirty="0" err="1"/>
              <a:t>giải</a:t>
            </a:r>
            <a:r>
              <a:rPr lang="en-US" dirty="0"/>
              <a:t> </a:t>
            </a:r>
            <a:r>
              <a:rPr lang="en-US" dirty="0" err="1"/>
              <a:t>quyết</a:t>
            </a:r>
            <a:r>
              <a:rPr lang="en-US" dirty="0"/>
              <a:t> </a:t>
            </a:r>
            <a:r>
              <a:rPr lang="en-US" dirty="0" err="1"/>
              <a:t>các</a:t>
            </a:r>
            <a:r>
              <a:rPr lang="en-US" dirty="0"/>
              <a:t> </a:t>
            </a:r>
            <a:r>
              <a:rPr lang="en-US" dirty="0" err="1"/>
              <a:t>vấn</a:t>
            </a:r>
            <a:r>
              <a:rPr lang="en-US" dirty="0"/>
              <a:t> </a:t>
            </a:r>
            <a:r>
              <a:rPr lang="en-US" dirty="0" err="1"/>
              <a:t>đề</a:t>
            </a:r>
            <a:r>
              <a:rPr lang="en-US" dirty="0"/>
              <a:t> </a:t>
            </a:r>
            <a:r>
              <a:rPr lang="en-US" dirty="0" err="1"/>
              <a:t>căn</a:t>
            </a:r>
            <a:r>
              <a:rPr lang="en-US" dirty="0"/>
              <a:t> </a:t>
            </a:r>
            <a:r>
              <a:rPr lang="en-US" dirty="0" err="1"/>
              <a:t>bản</a:t>
            </a:r>
            <a:r>
              <a:rPr lang="en-US" dirty="0"/>
              <a:t> </a:t>
            </a:r>
            <a:r>
              <a:rPr lang="en-US" dirty="0" err="1"/>
              <a:t>của</a:t>
            </a:r>
            <a:r>
              <a:rPr lang="en-US" dirty="0"/>
              <a:t> </a:t>
            </a:r>
            <a:r>
              <a:rPr lang="en-US" dirty="0" err="1"/>
              <a:t>lập</a:t>
            </a:r>
            <a:r>
              <a:rPr lang="en-US" dirty="0"/>
              <a:t> </a:t>
            </a:r>
            <a:r>
              <a:rPr lang="en-US" dirty="0" err="1"/>
              <a:t>trình</a:t>
            </a:r>
            <a:r>
              <a:rPr lang="en-US" dirty="0"/>
              <a:t> </a:t>
            </a:r>
            <a:endParaRPr lang="en-US" dirty="0" smtClean="0"/>
          </a:p>
          <a:p>
            <a:pPr>
              <a:buFont typeface="Wingdings" panose="05000000000000000000" pitchFamily="2" charset="2"/>
              <a:buChar char="à"/>
            </a:pPr>
            <a:r>
              <a:rPr lang="en-US" dirty="0" smtClean="0"/>
              <a:t>Use expertly </a:t>
            </a:r>
            <a:r>
              <a:rPr lang="en-US" dirty="0" err="1" smtClean="0"/>
              <a:t>Javascript</a:t>
            </a:r>
            <a:r>
              <a:rPr lang="en-US" dirty="0" smtClean="0"/>
              <a:t> and Java to solve basic issues/problems of programming</a:t>
            </a:r>
            <a:br>
              <a:rPr lang="en-US" dirty="0" smtClean="0"/>
            </a:br>
            <a:endParaRPr lang="en-US" dirty="0"/>
          </a:p>
          <a:p>
            <a:r>
              <a:rPr lang="en-US" dirty="0" err="1" smtClean="0"/>
              <a:t>Làm</a:t>
            </a:r>
            <a:r>
              <a:rPr lang="en-US" dirty="0" smtClean="0"/>
              <a:t> </a:t>
            </a:r>
            <a:r>
              <a:rPr lang="en-US" dirty="0" err="1"/>
              <a:t>chủ</a:t>
            </a:r>
            <a:r>
              <a:rPr lang="en-US" dirty="0"/>
              <a:t> </a:t>
            </a:r>
            <a:r>
              <a:rPr lang="en-US" dirty="0" err="1"/>
              <a:t>được</a:t>
            </a:r>
            <a:r>
              <a:rPr lang="en-US" dirty="0"/>
              <a:t> </a:t>
            </a:r>
            <a:r>
              <a:rPr lang="en-US" dirty="0" err="1"/>
              <a:t>các</a:t>
            </a:r>
            <a:r>
              <a:rPr lang="en-US" dirty="0"/>
              <a:t> </a:t>
            </a:r>
            <a:r>
              <a:rPr lang="en-US" dirty="0" err="1"/>
              <a:t>kỹ</a:t>
            </a:r>
            <a:r>
              <a:rPr lang="en-US" dirty="0"/>
              <a:t> </a:t>
            </a:r>
            <a:r>
              <a:rPr lang="en-US" dirty="0" err="1"/>
              <a:t>thuật</a:t>
            </a:r>
            <a:r>
              <a:rPr lang="en-US" dirty="0"/>
              <a:t> </a:t>
            </a:r>
            <a:r>
              <a:rPr lang="en-US" dirty="0" err="1"/>
              <a:t>lập</a:t>
            </a:r>
            <a:r>
              <a:rPr lang="en-US" dirty="0"/>
              <a:t> </a:t>
            </a:r>
            <a:r>
              <a:rPr lang="en-US" dirty="0" err="1"/>
              <a:t>trình</a:t>
            </a:r>
            <a:r>
              <a:rPr lang="en-US" dirty="0"/>
              <a:t> </a:t>
            </a:r>
            <a:r>
              <a:rPr lang="en-US" dirty="0" err="1"/>
              <a:t>Hướng</a:t>
            </a:r>
            <a:r>
              <a:rPr lang="en-US" dirty="0"/>
              <a:t> </a:t>
            </a:r>
            <a:r>
              <a:rPr lang="en-US" dirty="0" err="1"/>
              <a:t>đối</a:t>
            </a:r>
            <a:r>
              <a:rPr lang="en-US" dirty="0"/>
              <a:t> </a:t>
            </a:r>
            <a:r>
              <a:rPr lang="en-US" dirty="0" err="1"/>
              <a:t>tượng</a:t>
            </a:r>
            <a:r>
              <a:rPr lang="en-US" dirty="0"/>
              <a:t> </a:t>
            </a:r>
            <a:r>
              <a:rPr lang="en-US" dirty="0" err="1"/>
              <a:t>bằng</a:t>
            </a:r>
            <a:r>
              <a:rPr lang="en-US" dirty="0"/>
              <a:t> JavaScript </a:t>
            </a:r>
            <a:r>
              <a:rPr lang="en-US" dirty="0" err="1"/>
              <a:t>và</a:t>
            </a:r>
            <a:r>
              <a:rPr lang="en-US" dirty="0"/>
              <a:t> Java </a:t>
            </a:r>
            <a:endParaRPr lang="en-US" dirty="0" smtClean="0"/>
          </a:p>
          <a:p>
            <a:pPr marL="0" indent="0">
              <a:buNone/>
            </a:pPr>
            <a:r>
              <a:rPr lang="en-US" dirty="0" smtClean="0">
                <a:sym typeface="Wingdings" panose="05000000000000000000" pitchFamily="2" charset="2"/>
              </a:rPr>
              <a:t> Be a master of OOP (object-oriented programming) techniques in JavaScript and Java </a:t>
            </a:r>
            <a:br>
              <a:rPr lang="en-US" dirty="0" smtClean="0">
                <a:sym typeface="Wingdings" panose="05000000000000000000" pitchFamily="2" charset="2"/>
              </a:rPr>
            </a:br>
            <a:endParaRPr lang="en-US" dirty="0"/>
          </a:p>
          <a:p>
            <a:r>
              <a:rPr lang="en-US" dirty="0" err="1" smtClean="0"/>
              <a:t>Sử</a:t>
            </a:r>
            <a:r>
              <a:rPr lang="en-US" dirty="0" smtClean="0"/>
              <a:t> </a:t>
            </a:r>
            <a:r>
              <a:rPr lang="en-US" dirty="0" err="1"/>
              <a:t>dụng</a:t>
            </a:r>
            <a:r>
              <a:rPr lang="en-US" dirty="0"/>
              <a:t> </a:t>
            </a:r>
            <a:r>
              <a:rPr lang="en-US" dirty="0" err="1"/>
              <a:t>các</a:t>
            </a:r>
            <a:r>
              <a:rPr lang="en-US" dirty="0"/>
              <a:t> </a:t>
            </a:r>
            <a:r>
              <a:rPr lang="en-US" dirty="0" err="1"/>
              <a:t>cấu</a:t>
            </a:r>
            <a:r>
              <a:rPr lang="en-US" dirty="0"/>
              <a:t> </a:t>
            </a:r>
            <a:r>
              <a:rPr lang="en-US" dirty="0" err="1"/>
              <a:t>trúc</a:t>
            </a:r>
            <a:r>
              <a:rPr lang="en-US" dirty="0"/>
              <a:t> </a:t>
            </a:r>
            <a:r>
              <a:rPr lang="en-US" dirty="0" err="1"/>
              <a:t>dữ</a:t>
            </a:r>
            <a:r>
              <a:rPr lang="en-US" dirty="0"/>
              <a:t> </a:t>
            </a:r>
            <a:r>
              <a:rPr lang="en-US" dirty="0" err="1"/>
              <a:t>liệu</a:t>
            </a:r>
            <a:r>
              <a:rPr lang="en-US" dirty="0"/>
              <a:t> </a:t>
            </a:r>
            <a:r>
              <a:rPr lang="en-US" dirty="0" err="1"/>
              <a:t>phù</a:t>
            </a:r>
            <a:r>
              <a:rPr lang="en-US" dirty="0"/>
              <a:t> </a:t>
            </a:r>
            <a:r>
              <a:rPr lang="en-US" dirty="0" err="1"/>
              <a:t>hợp</a:t>
            </a:r>
            <a:r>
              <a:rPr lang="en-US" dirty="0"/>
              <a:t> </a:t>
            </a:r>
            <a:r>
              <a:rPr lang="en-US" dirty="0" err="1"/>
              <a:t>trong</a:t>
            </a:r>
            <a:r>
              <a:rPr lang="en-US" dirty="0"/>
              <a:t> </a:t>
            </a:r>
            <a:r>
              <a:rPr lang="en-US" dirty="0" err="1"/>
              <a:t>các</a:t>
            </a:r>
            <a:r>
              <a:rPr lang="en-US" dirty="0"/>
              <a:t> </a:t>
            </a:r>
            <a:r>
              <a:rPr lang="en-US" dirty="0" err="1"/>
              <a:t>tình</a:t>
            </a:r>
            <a:r>
              <a:rPr lang="en-US" dirty="0"/>
              <a:t> </a:t>
            </a:r>
            <a:r>
              <a:rPr lang="en-US" dirty="0" err="1"/>
              <a:t>huống</a:t>
            </a:r>
            <a:r>
              <a:rPr lang="en-US" dirty="0"/>
              <a:t> </a:t>
            </a:r>
            <a:r>
              <a:rPr lang="en-US" dirty="0" err="1"/>
              <a:t>thông</a:t>
            </a:r>
            <a:r>
              <a:rPr lang="en-US" dirty="0"/>
              <a:t> </a:t>
            </a:r>
            <a:r>
              <a:rPr lang="en-US" dirty="0" err="1" smtClean="0"/>
              <a:t>dụng</a:t>
            </a:r>
            <a:endParaRPr lang="en-US" dirty="0" smtClean="0"/>
          </a:p>
          <a:p>
            <a:pPr marL="0" indent="0">
              <a:buNone/>
            </a:pPr>
            <a:r>
              <a:rPr lang="en-US" dirty="0" smtClean="0">
                <a:sym typeface="Wingdings" panose="05000000000000000000" pitchFamily="2" charset="2"/>
              </a:rPr>
              <a:t> </a:t>
            </a:r>
            <a:r>
              <a:rPr lang="en-US" dirty="0"/>
              <a:t>Use the right data structures in common </a:t>
            </a:r>
            <a:r>
              <a:rPr lang="en-US" dirty="0" smtClean="0"/>
              <a:t>scenarios/situations/circumstances</a:t>
            </a:r>
            <a:endParaRPr lang="en-US" dirty="0"/>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6</a:t>
            </a:fld>
            <a:endParaRPr lang="en-US"/>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0335905" y="1841311"/>
            <a:ext cx="609600" cy="609600"/>
          </a:xfrm>
          <a:prstGeom prst="rect">
            <a:avLst/>
          </a:prstGeom>
        </p:spPr>
      </p:pic>
      <p:pic>
        <p:nvPicPr>
          <p:cNvPr id="10"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600200" y="4543568"/>
            <a:ext cx="609600" cy="609600"/>
          </a:xfrm>
          <a:prstGeom prst="rect">
            <a:avLst/>
          </a:prstGeom>
        </p:spPr>
      </p:pic>
      <p:pic>
        <p:nvPicPr>
          <p:cNvPr id="11" name="Recorded Sound">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10945505" y="5348785"/>
            <a:ext cx="609600" cy="609600"/>
          </a:xfrm>
          <a:prstGeom prst="rect">
            <a:avLst/>
          </a:prstGeom>
        </p:spPr>
      </p:pic>
    </p:spTree>
    <p:extLst>
      <p:ext uri="{BB962C8B-B14F-4D97-AF65-F5344CB8AC3E}">
        <p14:creationId xmlns:p14="http://schemas.microsoft.com/office/powerpoint/2010/main" val="391607092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541"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0541" fill="hold"/>
                                        <p:tgtEl>
                                          <p:spTgt spid="10"/>
                                        </p:tgtEl>
                                      </p:cBhvr>
                                    </p:cmd>
                                  </p:childTnLst>
                                </p:cTn>
                              </p:par>
                            </p:childTnLst>
                          </p:cTn>
                        </p:par>
                      </p:childTnLst>
                    </p:cTn>
                  </p:par>
                </p:childTnLst>
              </p:cTn>
              <p:nextCondLst>
                <p:cond evt="onClick" delay="0">
                  <p:tgtEl>
                    <p:spTgt spid="10"/>
                  </p:tgtEl>
                </p:cond>
              </p:nextCondLst>
            </p:seq>
            <p:audio>
              <p:cMediaNode vol="80000">
                <p:cTn id="13" fill="hold" display="0">
                  <p:stCondLst>
                    <p:cond delay="indefinite"/>
                  </p:stCondLst>
                  <p:endCondLst>
                    <p:cond evt="onStopAudio" delay="0">
                      <p:tgtEl>
                        <p:sldTgt/>
                      </p:tgtEl>
                    </p:cond>
                  </p:endCondLst>
                </p:cTn>
                <p:tgtEl>
                  <p:spTgt spid="10"/>
                </p:tgtEl>
              </p:cMediaNode>
            </p:audio>
            <p:seq concurrent="1" nextAc="seek">
              <p:cTn id="14" restart="whenNotActive" fill="hold" evtFilter="cancelBubble" nodeType="interactiveSeq">
                <p:stCondLst>
                  <p:cond evt="onClick" delay="0">
                    <p:tgtEl>
                      <p:spTgt spid="11"/>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8034" fill="hold"/>
                                        <p:tgtEl>
                                          <p:spTgt spid="11"/>
                                        </p:tgtEl>
                                      </p:cBhvr>
                                    </p:cmd>
                                  </p:childTnLst>
                                </p:cTn>
                              </p:par>
                            </p:childTnLst>
                          </p:cTn>
                        </p:par>
                      </p:childTnLst>
                    </p:cTn>
                  </p:par>
                </p:childTnLst>
              </p:cTn>
              <p:nextCondLst>
                <p:cond evt="onClick" delay="0">
                  <p:tgtEl>
                    <p:spTgt spid="11"/>
                  </p:tgtEl>
                </p:cond>
              </p:nextCondLst>
            </p:seq>
            <p:audio>
              <p:cMediaNode vol="80000">
                <p:cTn id="19"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53991"/>
          </a:xfrm>
        </p:spPr>
        <p:txBody>
          <a:bodyPr/>
          <a:lstStyle/>
          <a:p>
            <a:pPr algn="ctr"/>
            <a:r>
              <a:rPr lang="en-US" b="1" dirty="0"/>
              <a:t>CHƯƠNG TRÌNH HỌC TẠI CODEGYM</a:t>
            </a:r>
            <a:endParaRPr lang="en-US" dirty="0"/>
          </a:p>
        </p:txBody>
      </p:sp>
      <p:sp>
        <p:nvSpPr>
          <p:cNvPr id="3" name="Content Placeholder 2"/>
          <p:cNvSpPr>
            <a:spLocks noGrp="1"/>
          </p:cNvSpPr>
          <p:nvPr>
            <p:ph idx="1"/>
          </p:nvPr>
        </p:nvSpPr>
        <p:spPr>
          <a:xfrm>
            <a:off x="259307" y="1323833"/>
            <a:ext cx="11668836" cy="4899546"/>
          </a:xfrm>
        </p:spPr>
        <p:txBody>
          <a:bodyPr>
            <a:normAutofit fontScale="92500" lnSpcReduction="10000"/>
          </a:bodyPr>
          <a:lstStyle/>
          <a:p>
            <a:r>
              <a:rPr lang="en-US" dirty="0" err="1"/>
              <a:t>Tuân</a:t>
            </a:r>
            <a:r>
              <a:rPr lang="en-US" dirty="0"/>
              <a:t> </a:t>
            </a:r>
            <a:r>
              <a:rPr lang="en-US" dirty="0" err="1"/>
              <a:t>thủ</a:t>
            </a:r>
            <a:r>
              <a:rPr lang="en-US" dirty="0"/>
              <a:t> </a:t>
            </a:r>
            <a:r>
              <a:rPr lang="en-US" dirty="0" err="1"/>
              <a:t>tốt</a:t>
            </a:r>
            <a:r>
              <a:rPr lang="en-US" dirty="0"/>
              <a:t> </a:t>
            </a:r>
            <a:r>
              <a:rPr lang="en-US" dirty="0" err="1"/>
              <a:t>các</a:t>
            </a:r>
            <a:r>
              <a:rPr lang="en-US" dirty="0"/>
              <a:t> </a:t>
            </a:r>
            <a:r>
              <a:rPr lang="en-US" dirty="0" err="1"/>
              <a:t>nguyên</a:t>
            </a:r>
            <a:r>
              <a:rPr lang="en-US" dirty="0"/>
              <a:t> </a:t>
            </a:r>
            <a:r>
              <a:rPr lang="en-US" dirty="0" err="1"/>
              <a:t>tắc</a:t>
            </a:r>
            <a:r>
              <a:rPr lang="en-US" dirty="0"/>
              <a:t> </a:t>
            </a:r>
            <a:r>
              <a:rPr lang="en-US" dirty="0" err="1"/>
              <a:t>mã</a:t>
            </a:r>
            <a:r>
              <a:rPr lang="en-US" dirty="0"/>
              <a:t> </a:t>
            </a:r>
            <a:r>
              <a:rPr lang="en-US" dirty="0" err="1"/>
              <a:t>sạch</a:t>
            </a:r>
            <a:r>
              <a:rPr lang="en-US" dirty="0"/>
              <a:t> </a:t>
            </a:r>
            <a:r>
              <a:rPr lang="en-US" dirty="0" err="1"/>
              <a:t>thông</a:t>
            </a:r>
            <a:r>
              <a:rPr lang="en-US" dirty="0"/>
              <a:t> </a:t>
            </a:r>
            <a:r>
              <a:rPr lang="en-US" dirty="0" err="1"/>
              <a:t>dụng</a:t>
            </a:r>
            <a:r>
              <a:rPr lang="en-US" dirty="0"/>
              <a:t> </a:t>
            </a:r>
          </a:p>
          <a:p>
            <a:pPr>
              <a:buFont typeface="Wingdings" panose="05000000000000000000" pitchFamily="2" charset="2"/>
              <a:buChar char="à"/>
            </a:pPr>
            <a:r>
              <a:rPr lang="en-US" dirty="0" smtClean="0"/>
              <a:t> Well comply with common clean code principles </a:t>
            </a:r>
          </a:p>
          <a:p>
            <a:pPr marL="0" indent="0">
              <a:buNone/>
            </a:pPr>
            <a:endParaRPr lang="en-US" dirty="0" smtClean="0"/>
          </a:p>
          <a:p>
            <a:r>
              <a:rPr lang="en-US" dirty="0" err="1" smtClean="0"/>
              <a:t>Xây</a:t>
            </a:r>
            <a:r>
              <a:rPr lang="en-US" dirty="0" smtClean="0"/>
              <a:t> </a:t>
            </a:r>
            <a:r>
              <a:rPr lang="en-US" dirty="0" err="1" smtClean="0"/>
              <a:t>dựng</a:t>
            </a:r>
            <a:r>
              <a:rPr lang="en-US" dirty="0" smtClean="0"/>
              <a:t> </a:t>
            </a:r>
            <a:r>
              <a:rPr lang="en-US" dirty="0" err="1" smtClean="0"/>
              <a:t>được</a:t>
            </a:r>
            <a:r>
              <a:rPr lang="en-US" dirty="0" smtClean="0"/>
              <a:t> </a:t>
            </a:r>
            <a:r>
              <a:rPr lang="en-US" dirty="0" err="1" smtClean="0"/>
              <a:t>các</a:t>
            </a:r>
            <a:r>
              <a:rPr lang="en-US" dirty="0" smtClean="0"/>
              <a:t> website </a:t>
            </a:r>
            <a:r>
              <a:rPr lang="en-US" dirty="0" err="1" smtClean="0"/>
              <a:t>tĩnh</a:t>
            </a:r>
            <a:r>
              <a:rPr lang="en-US" dirty="0" smtClean="0"/>
              <a:t> </a:t>
            </a:r>
            <a:r>
              <a:rPr lang="en-US" dirty="0" err="1" smtClean="0"/>
              <a:t>có</a:t>
            </a:r>
            <a:r>
              <a:rPr lang="en-US" dirty="0" smtClean="0"/>
              <a:t> </a:t>
            </a:r>
            <a:r>
              <a:rPr lang="en-US" dirty="0" err="1" smtClean="0"/>
              <a:t>độ</a:t>
            </a:r>
            <a:r>
              <a:rPr lang="en-US" dirty="0" smtClean="0"/>
              <a:t> </a:t>
            </a:r>
            <a:r>
              <a:rPr lang="en-US" dirty="0" err="1" smtClean="0"/>
              <a:t>phức</a:t>
            </a:r>
            <a:r>
              <a:rPr lang="en-US" dirty="0" smtClean="0"/>
              <a:t> </a:t>
            </a:r>
            <a:r>
              <a:rPr lang="en-US" dirty="0" err="1" smtClean="0"/>
              <a:t>tạp</a:t>
            </a:r>
            <a:r>
              <a:rPr lang="en-US" dirty="0" smtClean="0"/>
              <a:t> </a:t>
            </a:r>
            <a:r>
              <a:rPr lang="en-US" dirty="0" err="1" smtClean="0"/>
              <a:t>thấp</a:t>
            </a:r>
            <a:r>
              <a:rPr lang="en-US" dirty="0" smtClean="0"/>
              <a:t> </a:t>
            </a:r>
          </a:p>
          <a:p>
            <a:pPr marL="0" indent="0">
              <a:buNone/>
            </a:pPr>
            <a:r>
              <a:rPr lang="en-US" dirty="0" smtClean="0">
                <a:sym typeface="Wingdings" panose="05000000000000000000" pitchFamily="2" charset="2"/>
              </a:rPr>
              <a:t> </a:t>
            </a:r>
            <a:r>
              <a:rPr lang="en-US" dirty="0" smtClean="0"/>
              <a:t>Build </a:t>
            </a:r>
            <a:r>
              <a:rPr lang="en-US" dirty="0"/>
              <a:t>static websites with low </a:t>
            </a:r>
            <a:r>
              <a:rPr lang="en-US" dirty="0" smtClean="0"/>
              <a:t>complexity</a:t>
            </a:r>
            <a:br>
              <a:rPr lang="en-US" dirty="0" smtClean="0"/>
            </a:br>
            <a:endParaRPr lang="en-US" dirty="0"/>
          </a:p>
          <a:p>
            <a:pPr marL="0" indent="0">
              <a:buNone/>
            </a:pPr>
            <a:r>
              <a:rPr lang="en-US" dirty="0"/>
              <a:t>• </a:t>
            </a:r>
            <a:r>
              <a:rPr lang="en-US" dirty="0" err="1"/>
              <a:t>Tạo</a:t>
            </a:r>
            <a:r>
              <a:rPr lang="en-US" dirty="0"/>
              <a:t> </a:t>
            </a:r>
            <a:r>
              <a:rPr lang="en-US" dirty="0" err="1"/>
              <a:t>được</a:t>
            </a:r>
            <a:r>
              <a:rPr lang="en-US" dirty="0"/>
              <a:t> </a:t>
            </a:r>
            <a:r>
              <a:rPr lang="en-US" dirty="0" err="1"/>
              <a:t>các</a:t>
            </a:r>
            <a:r>
              <a:rPr lang="en-US" dirty="0"/>
              <a:t> </a:t>
            </a:r>
            <a:r>
              <a:rPr lang="en-US" dirty="0" err="1"/>
              <a:t>ứng</a:t>
            </a:r>
            <a:r>
              <a:rPr lang="en-US" dirty="0"/>
              <a:t> </a:t>
            </a:r>
            <a:r>
              <a:rPr lang="en-US" dirty="0" err="1"/>
              <a:t>dụng</a:t>
            </a:r>
            <a:r>
              <a:rPr lang="en-US" dirty="0"/>
              <a:t> web </a:t>
            </a:r>
            <a:r>
              <a:rPr lang="en-US" dirty="0" err="1"/>
              <a:t>sử</a:t>
            </a:r>
            <a:r>
              <a:rPr lang="en-US" dirty="0"/>
              <a:t> </a:t>
            </a:r>
            <a:r>
              <a:rPr lang="en-US" dirty="0" err="1"/>
              <a:t>dụng</a:t>
            </a:r>
            <a:r>
              <a:rPr lang="en-US" dirty="0"/>
              <a:t> </a:t>
            </a:r>
            <a:r>
              <a:rPr lang="en-US" dirty="0" err="1"/>
              <a:t>nền</a:t>
            </a:r>
            <a:r>
              <a:rPr lang="en-US" dirty="0"/>
              <a:t> </a:t>
            </a:r>
            <a:r>
              <a:rPr lang="en-US" dirty="0" err="1"/>
              <a:t>tảng</a:t>
            </a:r>
            <a:r>
              <a:rPr lang="en-US" dirty="0"/>
              <a:t> Spring MVC </a:t>
            </a:r>
          </a:p>
          <a:p>
            <a:pPr marL="0" indent="0">
              <a:buNone/>
            </a:pPr>
            <a:r>
              <a:rPr lang="en-US" dirty="0" smtClean="0">
                <a:sym typeface="Wingdings" panose="05000000000000000000" pitchFamily="2" charset="2"/>
              </a:rPr>
              <a:t> </a:t>
            </a:r>
            <a:r>
              <a:rPr lang="en-US" dirty="0" smtClean="0"/>
              <a:t>Create </a:t>
            </a:r>
            <a:r>
              <a:rPr lang="en-US" dirty="0"/>
              <a:t>web applications using Spring MVC platform</a:t>
            </a:r>
          </a:p>
          <a:p>
            <a:pPr marL="0" indent="0">
              <a:buNone/>
            </a:pPr>
            <a:r>
              <a:rPr lang="en-US" dirty="0" smtClean="0"/>
              <a:t/>
            </a:r>
            <a:br>
              <a:rPr lang="en-US" dirty="0" smtClean="0"/>
            </a:br>
            <a:r>
              <a:rPr lang="en-US" dirty="0" smtClean="0"/>
              <a:t>• </a:t>
            </a:r>
            <a:r>
              <a:rPr lang="en-US" dirty="0" err="1"/>
              <a:t>Tạo</a:t>
            </a:r>
            <a:r>
              <a:rPr lang="en-US" dirty="0"/>
              <a:t> </a:t>
            </a:r>
            <a:r>
              <a:rPr lang="en-US" dirty="0" err="1"/>
              <a:t>lập</a:t>
            </a:r>
            <a:r>
              <a:rPr lang="en-US" dirty="0"/>
              <a:t> </a:t>
            </a:r>
            <a:r>
              <a:rPr lang="en-US" dirty="0" err="1"/>
              <a:t>và</a:t>
            </a:r>
            <a:r>
              <a:rPr lang="en-US" dirty="0"/>
              <a:t> </a:t>
            </a:r>
            <a:r>
              <a:rPr lang="en-US" dirty="0" err="1"/>
              <a:t>truy</a:t>
            </a:r>
            <a:r>
              <a:rPr lang="en-US" dirty="0"/>
              <a:t> </a:t>
            </a:r>
            <a:r>
              <a:rPr lang="en-US" dirty="0" err="1"/>
              <a:t>vấn</a:t>
            </a:r>
            <a:r>
              <a:rPr lang="en-US" dirty="0"/>
              <a:t> </a:t>
            </a:r>
            <a:r>
              <a:rPr lang="en-US" dirty="0" err="1"/>
              <a:t>được</a:t>
            </a:r>
            <a:r>
              <a:rPr lang="en-US" dirty="0"/>
              <a:t> </a:t>
            </a:r>
            <a:r>
              <a:rPr lang="en-US" dirty="0" err="1"/>
              <a:t>cơ</a:t>
            </a:r>
            <a:r>
              <a:rPr lang="en-US" dirty="0"/>
              <a:t> </a:t>
            </a:r>
            <a:r>
              <a:rPr lang="en-US" dirty="0" err="1"/>
              <a:t>sở</a:t>
            </a:r>
            <a:r>
              <a:rPr lang="en-US" dirty="0"/>
              <a:t> </a:t>
            </a:r>
            <a:r>
              <a:rPr lang="en-US" dirty="0" err="1"/>
              <a:t>dữ</a:t>
            </a:r>
            <a:r>
              <a:rPr lang="en-US" dirty="0"/>
              <a:t> </a:t>
            </a:r>
            <a:r>
              <a:rPr lang="en-US" dirty="0" err="1"/>
              <a:t>liệu</a:t>
            </a:r>
            <a:r>
              <a:rPr lang="en-US" dirty="0"/>
              <a:t> </a:t>
            </a:r>
            <a:r>
              <a:rPr lang="en-US" dirty="0" err="1"/>
              <a:t>quan</a:t>
            </a:r>
            <a:r>
              <a:rPr lang="en-US" dirty="0"/>
              <a:t> </a:t>
            </a:r>
            <a:r>
              <a:rPr lang="en-US" dirty="0" err="1"/>
              <a:t>hệ</a:t>
            </a:r>
            <a:r>
              <a:rPr lang="en-US" dirty="0"/>
              <a:t> MySQL </a:t>
            </a:r>
          </a:p>
          <a:p>
            <a:pPr marL="0" indent="0">
              <a:buNone/>
            </a:pPr>
            <a:r>
              <a:rPr lang="en-US" dirty="0" smtClean="0">
                <a:sym typeface="Wingdings" panose="05000000000000000000" pitchFamily="2" charset="2"/>
              </a:rPr>
              <a:t> </a:t>
            </a:r>
            <a:r>
              <a:rPr lang="en-US" dirty="0" smtClean="0"/>
              <a:t>Create </a:t>
            </a:r>
            <a:r>
              <a:rPr lang="en-US" dirty="0"/>
              <a:t>and query relational database MySQL</a:t>
            </a:r>
          </a:p>
          <a:p>
            <a:pPr marL="0" indent="0">
              <a:buNone/>
            </a:pPr>
            <a:endParaRPr lang="en-US" dirty="0"/>
          </a:p>
          <a:p>
            <a:endParaRPr lang="en-US" dirty="0"/>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7</a:t>
            </a:fld>
            <a:endParaRPr lang="en-US"/>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8001000" y="1190862"/>
            <a:ext cx="609600" cy="609600"/>
          </a:xfrm>
          <a:prstGeom prst="rect">
            <a:avLst/>
          </a:prstGeom>
        </p:spPr>
      </p:pic>
      <p:pic>
        <p:nvPicPr>
          <p:cNvPr id="9" name="2">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8242110" y="2605585"/>
            <a:ext cx="609600" cy="609600"/>
          </a:xfrm>
          <a:prstGeom prst="rect">
            <a:avLst/>
          </a:prstGeom>
        </p:spPr>
      </p:pic>
      <p:pic>
        <p:nvPicPr>
          <p:cNvPr id="11" name="Recorded Sound">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8851710" y="3715508"/>
            <a:ext cx="609600" cy="609600"/>
          </a:xfrm>
          <a:prstGeom prst="rect">
            <a:avLst/>
          </a:prstGeom>
        </p:spPr>
      </p:pic>
      <p:pic>
        <p:nvPicPr>
          <p:cNvPr id="12" name="Recorded Sound">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0"/>
          <a:stretch>
            <a:fillRect/>
          </a:stretch>
        </p:blipFill>
        <p:spPr>
          <a:xfrm>
            <a:off x="8425218" y="4997260"/>
            <a:ext cx="609600" cy="609600"/>
          </a:xfrm>
          <a:prstGeom prst="rect">
            <a:avLst/>
          </a:prstGeom>
        </p:spPr>
      </p:pic>
    </p:spTree>
    <p:extLst>
      <p:ext uri="{BB962C8B-B14F-4D97-AF65-F5344CB8AC3E}">
        <p14:creationId xmlns:p14="http://schemas.microsoft.com/office/powerpoint/2010/main" val="74139496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501"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6037" fill="hold"/>
                                        <p:tgtEl>
                                          <p:spTgt spid="9"/>
                                        </p:tgtEl>
                                      </p:cBhvr>
                                    </p:cmd>
                                  </p:childTnLst>
                                </p:cTn>
                              </p:par>
                            </p:childTnLst>
                          </p:cTn>
                        </p:par>
                      </p:childTnLst>
                    </p:cTn>
                  </p:par>
                </p:childTnLst>
              </p:cTn>
              <p:nextCondLst>
                <p:cond evt="onClick" delay="0">
                  <p:tgtEl>
                    <p:spTgt spid="9"/>
                  </p:tgtEl>
                </p:cond>
              </p:nextCondLst>
            </p:seq>
            <p:audio>
              <p:cMediaNode vol="80000">
                <p:cTn id="13" fill="hold" display="0">
                  <p:stCondLst>
                    <p:cond delay="indefinite"/>
                  </p:stCondLst>
                  <p:endCondLst>
                    <p:cond evt="onStopAudio" delay="0">
                      <p:tgtEl>
                        <p:sldTgt/>
                      </p:tgtEl>
                    </p:cond>
                  </p:endCondLst>
                </p:cTn>
                <p:tgtEl>
                  <p:spTgt spid="9"/>
                </p:tgtEl>
              </p:cMediaNode>
            </p:audio>
            <p:seq concurrent="1" nextAc="seek">
              <p:cTn id="14" restart="whenNotActive" fill="hold" evtFilter="cancelBubble" nodeType="interactiveSeq">
                <p:stCondLst>
                  <p:cond evt="onClick" delay="0">
                    <p:tgtEl>
                      <p:spTgt spid="11"/>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6037" fill="hold"/>
                                        <p:tgtEl>
                                          <p:spTgt spid="11"/>
                                        </p:tgtEl>
                                      </p:cBhvr>
                                    </p:cmd>
                                  </p:childTnLst>
                                </p:cTn>
                              </p:par>
                            </p:childTnLst>
                          </p:cTn>
                        </p:par>
                      </p:childTnLst>
                    </p:cTn>
                  </p:par>
                </p:childTnLst>
              </p:cTn>
              <p:nextCondLst>
                <p:cond evt="onClick" delay="0">
                  <p:tgtEl>
                    <p:spTgt spid="11"/>
                  </p:tgtEl>
                </p:cond>
              </p:nextCondLst>
            </p:seq>
            <p:audio>
              <p:cMediaNode vol="80000">
                <p:cTn id="19" fill="hold" display="0">
                  <p:stCondLst>
                    <p:cond delay="indefinite"/>
                  </p:stCondLst>
                  <p:endCondLst>
                    <p:cond evt="onStopAudio" delay="0">
                      <p:tgtEl>
                        <p:sldTgt/>
                      </p:tgtEl>
                    </p:cond>
                  </p:endCondLst>
                </p:cTn>
                <p:tgtEl>
                  <p:spTgt spid="11"/>
                </p:tgtEl>
              </p:cMediaNode>
            </p:audio>
            <p:seq concurrent="1" nextAc="seek">
              <p:cTn id="20" restart="whenNotActive" fill="hold" evtFilter="cancelBubble" nodeType="interactiveSeq">
                <p:stCondLst>
                  <p:cond evt="onClick" delay="0">
                    <p:tgtEl>
                      <p:spTgt spid="12"/>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6501" fill="hold"/>
                                        <p:tgtEl>
                                          <p:spTgt spid="12"/>
                                        </p:tgtEl>
                                      </p:cBhvr>
                                    </p:cmd>
                                  </p:childTnLst>
                                </p:cTn>
                              </p:par>
                            </p:childTnLst>
                          </p:cTn>
                        </p:par>
                      </p:childTnLst>
                    </p:cTn>
                  </p:par>
                </p:childTnLst>
              </p:cTn>
              <p:nextCondLst>
                <p:cond evt="onClick" delay="0">
                  <p:tgtEl>
                    <p:spTgt spid="12"/>
                  </p:tgtEl>
                </p:cond>
              </p:nextCondLst>
            </p:seq>
            <p:audio>
              <p:cMediaNode vol="80000">
                <p:cTn id="25" fill="hold" display="0">
                  <p:stCondLst>
                    <p:cond delay="indefinite"/>
                  </p:stCondLst>
                  <p:endCondLst>
                    <p:cond evt="onStopAudio" delay="0">
                      <p:tgtEl>
                        <p:sldTgt/>
                      </p:tgtEl>
                    </p:cond>
                  </p:endCondLst>
                </p:cTn>
                <p:tgtEl>
                  <p:spTgt spid="1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4427" y="215001"/>
            <a:ext cx="10515600" cy="822230"/>
          </a:xfrm>
        </p:spPr>
        <p:txBody>
          <a:bodyPr/>
          <a:lstStyle/>
          <a:p>
            <a:pPr algn="ctr"/>
            <a:r>
              <a:rPr lang="en-US" b="1" dirty="0"/>
              <a:t>CHƯƠNG TRÌNH HỌC TẠI CODEGYM</a:t>
            </a:r>
            <a:endParaRPr lang="en-US" dirty="0"/>
          </a:p>
        </p:txBody>
      </p:sp>
      <p:sp>
        <p:nvSpPr>
          <p:cNvPr id="3" name="Content Placeholder 2"/>
          <p:cNvSpPr>
            <a:spLocks noGrp="1"/>
          </p:cNvSpPr>
          <p:nvPr>
            <p:ph idx="1"/>
          </p:nvPr>
        </p:nvSpPr>
        <p:spPr>
          <a:xfrm>
            <a:off x="300250" y="1473958"/>
            <a:ext cx="11614245" cy="4882392"/>
          </a:xfrm>
        </p:spPr>
        <p:txBody>
          <a:bodyPr>
            <a:normAutofit lnSpcReduction="10000"/>
          </a:bodyPr>
          <a:lstStyle/>
          <a:p>
            <a:pPr marL="0" indent="0">
              <a:buNone/>
            </a:pPr>
            <a:r>
              <a:rPr lang="en-US" dirty="0"/>
              <a:t>• </a:t>
            </a:r>
            <a:r>
              <a:rPr lang="en-US" dirty="0" err="1"/>
              <a:t>Tạo</a:t>
            </a:r>
            <a:r>
              <a:rPr lang="en-US" dirty="0"/>
              <a:t> </a:t>
            </a:r>
            <a:r>
              <a:rPr lang="en-US" dirty="0" err="1"/>
              <a:t>được</a:t>
            </a:r>
            <a:r>
              <a:rPr lang="en-US" dirty="0"/>
              <a:t> </a:t>
            </a:r>
            <a:r>
              <a:rPr lang="en-US" dirty="0" err="1"/>
              <a:t>ứng</a:t>
            </a:r>
            <a:r>
              <a:rPr lang="en-US" dirty="0"/>
              <a:t> </a:t>
            </a:r>
            <a:r>
              <a:rPr lang="en-US" dirty="0" err="1"/>
              <a:t>dụng</a:t>
            </a:r>
            <a:r>
              <a:rPr lang="en-US" dirty="0"/>
              <a:t> frontend </a:t>
            </a:r>
            <a:r>
              <a:rPr lang="en-US" dirty="0" err="1"/>
              <a:t>sử</a:t>
            </a:r>
            <a:r>
              <a:rPr lang="en-US" dirty="0"/>
              <a:t> </a:t>
            </a:r>
            <a:r>
              <a:rPr lang="en-US" dirty="0" err="1"/>
              <a:t>dụng</a:t>
            </a:r>
            <a:r>
              <a:rPr lang="en-US" dirty="0"/>
              <a:t> </a:t>
            </a:r>
            <a:r>
              <a:rPr lang="en-US" dirty="0" err="1"/>
              <a:t>nền</a:t>
            </a:r>
            <a:r>
              <a:rPr lang="en-US" dirty="0"/>
              <a:t> </a:t>
            </a:r>
            <a:r>
              <a:rPr lang="en-US" dirty="0" err="1"/>
              <a:t>tảng</a:t>
            </a:r>
            <a:r>
              <a:rPr lang="en-US" dirty="0"/>
              <a:t> Angular </a:t>
            </a:r>
          </a:p>
          <a:p>
            <a:pPr marL="0" indent="0">
              <a:buNone/>
            </a:pPr>
            <a:r>
              <a:rPr lang="en-US" dirty="0" smtClean="0">
                <a:sym typeface="Wingdings" panose="05000000000000000000" pitchFamily="2" charset="2"/>
              </a:rPr>
              <a:t> </a:t>
            </a:r>
            <a:r>
              <a:rPr lang="en-US" dirty="0" smtClean="0"/>
              <a:t>Create </a:t>
            </a:r>
            <a:r>
              <a:rPr lang="en-US" dirty="0"/>
              <a:t>a </a:t>
            </a:r>
            <a:r>
              <a:rPr lang="en-US" dirty="0" smtClean="0"/>
              <a:t>front-end </a:t>
            </a:r>
            <a:r>
              <a:rPr lang="en-US" dirty="0"/>
              <a:t>application using Angular </a:t>
            </a:r>
            <a:r>
              <a:rPr lang="en-US" dirty="0" smtClean="0"/>
              <a:t>platform</a:t>
            </a:r>
            <a:br>
              <a:rPr lang="en-US" dirty="0" smtClean="0"/>
            </a:br>
            <a:endParaRPr lang="en-US" dirty="0"/>
          </a:p>
          <a:p>
            <a:pPr marL="0" indent="0">
              <a:buNone/>
            </a:pPr>
            <a:r>
              <a:rPr lang="en-US" dirty="0"/>
              <a:t>• </a:t>
            </a:r>
            <a:r>
              <a:rPr lang="en-US" dirty="0" err="1"/>
              <a:t>Sử</a:t>
            </a:r>
            <a:r>
              <a:rPr lang="en-US" dirty="0"/>
              <a:t> </a:t>
            </a:r>
            <a:r>
              <a:rPr lang="en-US" dirty="0" err="1"/>
              <a:t>dụng</a:t>
            </a:r>
            <a:r>
              <a:rPr lang="en-US" dirty="0"/>
              <a:t> </a:t>
            </a:r>
            <a:r>
              <a:rPr lang="en-US" dirty="0" err="1"/>
              <a:t>được</a:t>
            </a:r>
            <a:r>
              <a:rPr lang="en-US" dirty="0"/>
              <a:t> </a:t>
            </a:r>
            <a:r>
              <a:rPr lang="en-US" dirty="0" err="1"/>
              <a:t>các</a:t>
            </a:r>
            <a:r>
              <a:rPr lang="en-US" dirty="0"/>
              <a:t> </a:t>
            </a:r>
            <a:r>
              <a:rPr lang="en-US" dirty="0" err="1"/>
              <a:t>công</a:t>
            </a:r>
            <a:r>
              <a:rPr lang="en-US" dirty="0"/>
              <a:t> </a:t>
            </a:r>
            <a:r>
              <a:rPr lang="en-US" dirty="0" err="1"/>
              <a:t>cụ</a:t>
            </a:r>
            <a:r>
              <a:rPr lang="en-US" dirty="0"/>
              <a:t> </a:t>
            </a:r>
            <a:r>
              <a:rPr lang="en-US" dirty="0" err="1"/>
              <a:t>lập</a:t>
            </a:r>
            <a:r>
              <a:rPr lang="en-US" dirty="0"/>
              <a:t> </a:t>
            </a:r>
            <a:r>
              <a:rPr lang="en-US" dirty="0" err="1"/>
              <a:t>trình</a:t>
            </a:r>
            <a:r>
              <a:rPr lang="en-US" dirty="0"/>
              <a:t> </a:t>
            </a:r>
            <a:r>
              <a:rPr lang="en-US" dirty="0" err="1"/>
              <a:t>phần</a:t>
            </a:r>
            <a:r>
              <a:rPr lang="en-US" dirty="0"/>
              <a:t> </a:t>
            </a:r>
            <a:r>
              <a:rPr lang="en-US" dirty="0" err="1"/>
              <a:t>mềm</a:t>
            </a:r>
            <a:r>
              <a:rPr lang="en-US" dirty="0"/>
              <a:t> </a:t>
            </a:r>
            <a:r>
              <a:rPr lang="en-US" dirty="0" err="1"/>
              <a:t>hiện</a:t>
            </a:r>
            <a:r>
              <a:rPr lang="en-US" dirty="0"/>
              <a:t> </a:t>
            </a:r>
            <a:r>
              <a:rPr lang="en-US" dirty="0" err="1"/>
              <a:t>đại</a:t>
            </a:r>
            <a:endParaRPr lang="en-US" dirty="0"/>
          </a:p>
          <a:p>
            <a:pPr marL="0" indent="0">
              <a:buNone/>
            </a:pPr>
            <a:r>
              <a:rPr lang="en-US" dirty="0" smtClean="0">
                <a:sym typeface="Wingdings" panose="05000000000000000000" pitchFamily="2" charset="2"/>
              </a:rPr>
              <a:t> </a:t>
            </a:r>
            <a:r>
              <a:rPr lang="en-US" dirty="0" smtClean="0"/>
              <a:t>Use </a:t>
            </a:r>
            <a:r>
              <a:rPr lang="en-US" dirty="0"/>
              <a:t>modern software programming </a:t>
            </a:r>
            <a:r>
              <a:rPr lang="en-US" dirty="0" smtClean="0"/>
              <a:t>tools</a:t>
            </a:r>
            <a:br>
              <a:rPr lang="en-US" dirty="0" smtClean="0"/>
            </a:br>
            <a:endParaRPr lang="en-US" dirty="0"/>
          </a:p>
          <a:p>
            <a:pPr marL="0" indent="0">
              <a:buNone/>
            </a:pPr>
            <a:r>
              <a:rPr lang="en-US" dirty="0"/>
              <a:t>• </a:t>
            </a:r>
            <a:r>
              <a:rPr lang="en-US" dirty="0" err="1"/>
              <a:t>Tham</a:t>
            </a:r>
            <a:r>
              <a:rPr lang="en-US" dirty="0"/>
              <a:t> </a:t>
            </a:r>
            <a:r>
              <a:rPr lang="en-US" dirty="0" err="1"/>
              <a:t>gia</a:t>
            </a:r>
            <a:r>
              <a:rPr lang="en-US" dirty="0"/>
              <a:t> </a:t>
            </a:r>
            <a:r>
              <a:rPr lang="en-US" dirty="0" err="1"/>
              <a:t>tốt</a:t>
            </a:r>
            <a:r>
              <a:rPr lang="en-US" dirty="0"/>
              <a:t> </a:t>
            </a:r>
            <a:r>
              <a:rPr lang="en-US" dirty="0" err="1"/>
              <a:t>vào</a:t>
            </a:r>
            <a:r>
              <a:rPr lang="en-US" dirty="0"/>
              <a:t> </a:t>
            </a:r>
            <a:r>
              <a:rPr lang="en-US" dirty="0" err="1"/>
              <a:t>nhóm</a:t>
            </a:r>
            <a:r>
              <a:rPr lang="en-US" dirty="0"/>
              <a:t> </a:t>
            </a:r>
            <a:r>
              <a:rPr lang="en-US" dirty="0" err="1"/>
              <a:t>phát</a:t>
            </a:r>
            <a:r>
              <a:rPr lang="en-US" dirty="0"/>
              <a:t> </a:t>
            </a:r>
            <a:r>
              <a:rPr lang="en-US" dirty="0" err="1"/>
              <a:t>triển</a:t>
            </a:r>
            <a:r>
              <a:rPr lang="en-US" dirty="0"/>
              <a:t> </a:t>
            </a:r>
            <a:r>
              <a:rPr lang="en-US" dirty="0" err="1"/>
              <a:t>phần</a:t>
            </a:r>
            <a:r>
              <a:rPr lang="en-US" dirty="0"/>
              <a:t> </a:t>
            </a:r>
            <a:r>
              <a:rPr lang="en-US" dirty="0" err="1"/>
              <a:t>mềm</a:t>
            </a:r>
            <a:r>
              <a:rPr lang="en-US" dirty="0"/>
              <a:t> Agile </a:t>
            </a:r>
          </a:p>
          <a:p>
            <a:pPr marL="0" indent="0">
              <a:buNone/>
            </a:pPr>
            <a:r>
              <a:rPr lang="en-US" dirty="0" smtClean="0">
                <a:sym typeface="Wingdings" panose="05000000000000000000" pitchFamily="2" charset="2"/>
              </a:rPr>
              <a:t> </a:t>
            </a:r>
            <a:r>
              <a:rPr lang="en-US" dirty="0" smtClean="0"/>
              <a:t>Well </a:t>
            </a:r>
            <a:r>
              <a:rPr lang="en-US" dirty="0"/>
              <a:t>join the Agile software development </a:t>
            </a:r>
            <a:r>
              <a:rPr lang="en-US" dirty="0" smtClean="0"/>
              <a:t>team</a:t>
            </a:r>
            <a:br>
              <a:rPr lang="en-US" dirty="0" smtClean="0"/>
            </a:br>
            <a:endParaRPr lang="en-US" dirty="0"/>
          </a:p>
          <a:p>
            <a:pPr marL="0" indent="0">
              <a:buNone/>
            </a:pPr>
            <a:r>
              <a:rPr lang="en-US" dirty="0"/>
              <a:t>• </a:t>
            </a:r>
            <a:r>
              <a:rPr lang="en-US" dirty="0" err="1"/>
              <a:t>Viết</a:t>
            </a:r>
            <a:r>
              <a:rPr lang="en-US" dirty="0"/>
              <a:t> </a:t>
            </a:r>
            <a:r>
              <a:rPr lang="en-US" dirty="0" err="1"/>
              <a:t>được</a:t>
            </a:r>
            <a:r>
              <a:rPr lang="en-US" dirty="0"/>
              <a:t> Unit Test </a:t>
            </a:r>
            <a:r>
              <a:rPr lang="en-US" dirty="0" err="1"/>
              <a:t>cho</a:t>
            </a:r>
            <a:r>
              <a:rPr lang="en-US" dirty="0"/>
              <a:t> </a:t>
            </a:r>
            <a:r>
              <a:rPr lang="en-US" dirty="0" err="1"/>
              <a:t>ứng</a:t>
            </a:r>
            <a:r>
              <a:rPr lang="en-US" dirty="0"/>
              <a:t> </a:t>
            </a:r>
            <a:r>
              <a:rPr lang="en-US" dirty="0" err="1"/>
              <a:t>dụng</a:t>
            </a:r>
            <a:r>
              <a:rPr lang="en-US" dirty="0"/>
              <a:t> Java </a:t>
            </a:r>
          </a:p>
          <a:p>
            <a:pPr>
              <a:buFont typeface="Wingdings" panose="05000000000000000000" pitchFamily="2" charset="2"/>
              <a:buChar char="à"/>
            </a:pPr>
            <a:r>
              <a:rPr lang="en-US" dirty="0" smtClean="0"/>
              <a:t>Write </a:t>
            </a:r>
            <a:r>
              <a:rPr lang="en-US" dirty="0"/>
              <a:t>Unit Test for Java </a:t>
            </a:r>
            <a:r>
              <a:rPr lang="en-US" dirty="0" smtClean="0"/>
              <a:t>application</a:t>
            </a:r>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8</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372600" y="1364776"/>
            <a:ext cx="609600" cy="609600"/>
          </a:xfrm>
          <a:prstGeom prst="rect">
            <a:avLst/>
          </a:prstGeom>
        </p:spPr>
      </p:pic>
      <p:pic>
        <p:nvPicPr>
          <p:cNvPr id="9"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9189493" y="2618618"/>
            <a:ext cx="609600" cy="609600"/>
          </a:xfrm>
          <a:prstGeom prst="rect">
            <a:avLst/>
          </a:prstGeom>
        </p:spPr>
      </p:pic>
      <p:pic>
        <p:nvPicPr>
          <p:cNvPr id="10" name="Recorded Sound">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8135203" y="3915154"/>
            <a:ext cx="609600" cy="609600"/>
          </a:xfrm>
          <a:prstGeom prst="rect">
            <a:avLst/>
          </a:prstGeom>
        </p:spPr>
      </p:pic>
      <p:pic>
        <p:nvPicPr>
          <p:cNvPr id="12" name="Recorded Sound">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0"/>
          <a:stretch>
            <a:fillRect/>
          </a:stretch>
        </p:blipFill>
        <p:spPr>
          <a:xfrm>
            <a:off x="7251510" y="5135752"/>
            <a:ext cx="609600" cy="609600"/>
          </a:xfrm>
          <a:prstGeom prst="rect">
            <a:avLst/>
          </a:prstGeom>
        </p:spPr>
      </p:pic>
    </p:spTree>
    <p:extLst>
      <p:ext uri="{BB962C8B-B14F-4D97-AF65-F5344CB8AC3E}">
        <p14:creationId xmlns:p14="http://schemas.microsoft.com/office/powerpoint/2010/main" val="35056074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501"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5526" fill="hold"/>
                                        <p:tgtEl>
                                          <p:spTgt spid="9"/>
                                        </p:tgtEl>
                                      </p:cBhvr>
                                    </p:cmd>
                                  </p:childTnLst>
                                </p:cTn>
                              </p:par>
                            </p:childTnLst>
                          </p:cTn>
                        </p:par>
                      </p:childTnLst>
                    </p:cTn>
                  </p:par>
                </p:childTnLst>
              </p:cTn>
              <p:nextCondLst>
                <p:cond evt="onClick" delay="0">
                  <p:tgtEl>
                    <p:spTgt spid="9"/>
                  </p:tgtEl>
                </p:cond>
              </p:nextCondLst>
            </p:seq>
            <p:audio>
              <p:cMediaNode vol="80000">
                <p:cTn id="13" fill="hold" display="0">
                  <p:stCondLst>
                    <p:cond delay="indefinite"/>
                  </p:stCondLst>
                  <p:endCondLst>
                    <p:cond evt="onStopAudio" delay="0">
                      <p:tgtEl>
                        <p:sldTgt/>
                      </p:tgtEl>
                    </p:cond>
                  </p:endCondLst>
                </p:cTn>
                <p:tgtEl>
                  <p:spTgt spid="9"/>
                </p:tgtEl>
              </p:cMediaNode>
            </p:audio>
            <p:seq concurrent="1" nextAc="seek">
              <p:cTn id="14" restart="whenNotActive" fill="hold" evtFilter="cancelBubble" nodeType="interactiveSeq">
                <p:stCondLst>
                  <p:cond evt="onClick" delay="0">
                    <p:tgtEl>
                      <p:spTgt spid="10"/>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6037" fill="hold"/>
                                        <p:tgtEl>
                                          <p:spTgt spid="10"/>
                                        </p:tgtEl>
                                      </p:cBhvr>
                                    </p:cmd>
                                  </p:childTnLst>
                                </p:cTn>
                              </p:par>
                            </p:childTnLst>
                          </p:cTn>
                        </p:par>
                      </p:childTnLst>
                    </p:cTn>
                  </p:par>
                </p:childTnLst>
              </p:cTn>
              <p:nextCondLst>
                <p:cond evt="onClick" delay="0">
                  <p:tgtEl>
                    <p:spTgt spid="10"/>
                  </p:tgtEl>
                </p:cond>
              </p:nextCondLst>
            </p:seq>
            <p:audio>
              <p:cMediaNode vol="80000">
                <p:cTn id="19" fill="hold" display="0">
                  <p:stCondLst>
                    <p:cond delay="indefinite"/>
                  </p:stCondLst>
                  <p:endCondLst>
                    <p:cond evt="onStopAudio" delay="0">
                      <p:tgtEl>
                        <p:sldTgt/>
                      </p:tgtEl>
                    </p:cond>
                  </p:endCondLst>
                </p:cTn>
                <p:tgtEl>
                  <p:spTgt spid="10"/>
                </p:tgtEl>
              </p:cMediaNode>
            </p:audio>
            <p:seq concurrent="1" nextAc="seek">
              <p:cTn id="20" restart="whenNotActive" fill="hold" evtFilter="cancelBubble" nodeType="interactiveSeq">
                <p:stCondLst>
                  <p:cond evt="onClick" delay="0">
                    <p:tgtEl>
                      <p:spTgt spid="12"/>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5526" fill="hold"/>
                                        <p:tgtEl>
                                          <p:spTgt spid="12"/>
                                        </p:tgtEl>
                                      </p:cBhvr>
                                    </p:cmd>
                                  </p:childTnLst>
                                </p:cTn>
                              </p:par>
                            </p:childTnLst>
                          </p:cTn>
                        </p:par>
                      </p:childTnLst>
                    </p:cTn>
                  </p:par>
                </p:childTnLst>
              </p:cTn>
              <p:nextCondLst>
                <p:cond evt="onClick" delay="0">
                  <p:tgtEl>
                    <p:spTgt spid="12"/>
                  </p:tgtEl>
                </p:cond>
              </p:nextCondLst>
            </p:seq>
            <p:audio>
              <p:cMediaNode vol="80000">
                <p:cTn id="25" fill="hold" display="0">
                  <p:stCondLst>
                    <p:cond delay="indefinite"/>
                  </p:stCondLst>
                  <p:endCondLst>
                    <p:cond evt="onStopAudio" delay="0">
                      <p:tgtEl>
                        <p:sldTgt/>
                      </p:tgtEl>
                    </p:cond>
                  </p:endCondLst>
                </p:cTn>
                <p:tgtEl>
                  <p:spTgt spid="1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13048"/>
          </a:xfrm>
        </p:spPr>
        <p:txBody>
          <a:bodyPr/>
          <a:lstStyle/>
          <a:p>
            <a:pPr algn="ctr"/>
            <a:r>
              <a:rPr lang="en-US" b="1" dirty="0"/>
              <a:t>CHƯƠNG TRÌNH HỌC TẠI CODEGYM</a:t>
            </a:r>
            <a:endParaRPr lang="en-US" dirty="0"/>
          </a:p>
        </p:txBody>
      </p:sp>
      <p:sp>
        <p:nvSpPr>
          <p:cNvPr id="3" name="Content Placeholder 2"/>
          <p:cNvSpPr>
            <a:spLocks noGrp="1"/>
          </p:cNvSpPr>
          <p:nvPr>
            <p:ph idx="1"/>
          </p:nvPr>
        </p:nvSpPr>
        <p:spPr>
          <a:xfrm>
            <a:off x="838200" y="1392072"/>
            <a:ext cx="10515600" cy="4784891"/>
          </a:xfrm>
        </p:spPr>
        <p:txBody>
          <a:bodyPr/>
          <a:lstStyle/>
          <a:p>
            <a:pPr marL="0" indent="0">
              <a:buNone/>
            </a:pPr>
            <a:r>
              <a:rPr lang="en-US" dirty="0" smtClean="0"/>
              <a:t/>
            </a:r>
            <a:br>
              <a:rPr lang="en-US" dirty="0" smtClean="0"/>
            </a:br>
            <a:r>
              <a:rPr lang="en-US" dirty="0" smtClean="0"/>
              <a:t>• </a:t>
            </a:r>
            <a:r>
              <a:rPr lang="en-US" dirty="0" err="1"/>
              <a:t>Có</a:t>
            </a:r>
            <a:r>
              <a:rPr lang="en-US" dirty="0"/>
              <a:t> </a:t>
            </a:r>
            <a:r>
              <a:rPr lang="en-US" dirty="0" err="1"/>
              <a:t>kỹ</a:t>
            </a:r>
            <a:r>
              <a:rPr lang="en-US" dirty="0"/>
              <a:t> </a:t>
            </a:r>
            <a:r>
              <a:rPr lang="en-US" dirty="0" err="1"/>
              <a:t>năng</a:t>
            </a:r>
            <a:r>
              <a:rPr lang="en-US" dirty="0"/>
              <a:t> </a:t>
            </a:r>
            <a:r>
              <a:rPr lang="en-US" dirty="0" err="1"/>
              <a:t>quản</a:t>
            </a:r>
            <a:r>
              <a:rPr lang="en-US" dirty="0"/>
              <a:t> </a:t>
            </a:r>
            <a:r>
              <a:rPr lang="en-US" dirty="0" err="1"/>
              <a:t>lý</a:t>
            </a:r>
            <a:r>
              <a:rPr lang="en-US" dirty="0"/>
              <a:t> </a:t>
            </a:r>
            <a:r>
              <a:rPr lang="en-US" dirty="0" err="1"/>
              <a:t>thời</a:t>
            </a:r>
            <a:r>
              <a:rPr lang="en-US" dirty="0"/>
              <a:t> </a:t>
            </a:r>
            <a:r>
              <a:rPr lang="en-US" dirty="0" err="1"/>
              <a:t>gian</a:t>
            </a:r>
            <a:r>
              <a:rPr lang="en-US" dirty="0"/>
              <a:t> </a:t>
            </a:r>
            <a:r>
              <a:rPr lang="en-US" dirty="0" err="1"/>
              <a:t>công</a:t>
            </a:r>
            <a:r>
              <a:rPr lang="en-US" dirty="0"/>
              <a:t> </a:t>
            </a:r>
            <a:r>
              <a:rPr lang="en-US" dirty="0" err="1"/>
              <a:t>việc</a:t>
            </a:r>
            <a:r>
              <a:rPr lang="en-US" dirty="0"/>
              <a:t> </a:t>
            </a:r>
            <a:r>
              <a:rPr lang="en-US" dirty="0" err="1"/>
              <a:t>hiệu</a:t>
            </a:r>
            <a:r>
              <a:rPr lang="en-US" dirty="0"/>
              <a:t> </a:t>
            </a:r>
            <a:r>
              <a:rPr lang="en-US" dirty="0" err="1"/>
              <a:t>quả</a:t>
            </a:r>
            <a:r>
              <a:rPr lang="en-US" dirty="0"/>
              <a:t> </a:t>
            </a:r>
          </a:p>
          <a:p>
            <a:pPr>
              <a:buFont typeface="Wingdings" panose="05000000000000000000" pitchFamily="2" charset="2"/>
              <a:buChar char="à"/>
            </a:pPr>
            <a:r>
              <a:rPr lang="en-US" dirty="0" smtClean="0">
                <a:sym typeface="Wingdings" panose="05000000000000000000" pitchFamily="2" charset="2"/>
              </a:rPr>
              <a:t>…</a:t>
            </a:r>
            <a:r>
              <a:rPr lang="en-US" dirty="0" smtClean="0"/>
              <a:t>Effectively manage </a:t>
            </a:r>
            <a:r>
              <a:rPr lang="en-US" dirty="0"/>
              <a:t>time </a:t>
            </a:r>
            <a:r>
              <a:rPr lang="en-US" dirty="0" smtClean="0"/>
              <a:t>for work</a:t>
            </a:r>
            <a:endParaRPr lang="en-US" dirty="0"/>
          </a:p>
          <a:p>
            <a:pPr marL="0" indent="0">
              <a:buNone/>
            </a:pPr>
            <a:r>
              <a:rPr lang="en-US" dirty="0" err="1" smtClean="0"/>
              <a:t>Tôi</a:t>
            </a:r>
            <a:r>
              <a:rPr lang="en-US" dirty="0" smtClean="0"/>
              <a:t> </a:t>
            </a:r>
            <a:r>
              <a:rPr lang="en-US" dirty="0" err="1" smtClean="0"/>
              <a:t>có</a:t>
            </a:r>
            <a:r>
              <a:rPr lang="en-US" dirty="0" smtClean="0"/>
              <a:t> </a:t>
            </a:r>
            <a:r>
              <a:rPr lang="en-US" dirty="0" err="1" smtClean="0"/>
              <a:t>kĩ</a:t>
            </a:r>
            <a:r>
              <a:rPr lang="en-US" dirty="0" smtClean="0"/>
              <a:t> </a:t>
            </a:r>
            <a:r>
              <a:rPr lang="en-US" dirty="0" err="1" smtClean="0"/>
              <a:t>năng</a:t>
            </a:r>
            <a:r>
              <a:rPr lang="en-US" dirty="0" smtClean="0"/>
              <a:t>: </a:t>
            </a:r>
            <a:br>
              <a:rPr lang="en-US" dirty="0" smtClean="0"/>
            </a:br>
            <a:r>
              <a:rPr lang="en-US" dirty="0" smtClean="0"/>
              <a:t>I have skills at ……</a:t>
            </a:r>
            <a:br>
              <a:rPr lang="en-US" dirty="0" smtClean="0"/>
            </a:br>
            <a:r>
              <a:rPr lang="en-US" dirty="0" smtClean="0"/>
              <a:t>I am skillful at ………</a:t>
            </a:r>
            <a:br>
              <a:rPr lang="en-US" dirty="0" smtClean="0"/>
            </a:br>
            <a:endParaRPr lang="en-US" dirty="0"/>
          </a:p>
          <a:p>
            <a:pPr marL="0" indent="0">
              <a:buNone/>
            </a:pPr>
            <a:r>
              <a:rPr lang="en-US" dirty="0"/>
              <a:t>• </a:t>
            </a:r>
            <a:r>
              <a:rPr lang="en-US" dirty="0" err="1"/>
              <a:t>Giao</a:t>
            </a:r>
            <a:r>
              <a:rPr lang="en-US" dirty="0"/>
              <a:t> </a:t>
            </a:r>
            <a:r>
              <a:rPr lang="en-US" dirty="0" err="1"/>
              <a:t>tiếp</a:t>
            </a:r>
            <a:r>
              <a:rPr lang="en-US" dirty="0"/>
              <a:t> </a:t>
            </a:r>
            <a:r>
              <a:rPr lang="en-US" dirty="0" err="1"/>
              <a:t>và</a:t>
            </a:r>
            <a:r>
              <a:rPr lang="en-US" dirty="0"/>
              <a:t> </a:t>
            </a:r>
            <a:r>
              <a:rPr lang="en-US" dirty="0" err="1"/>
              <a:t>cộng</a:t>
            </a:r>
            <a:r>
              <a:rPr lang="en-US" dirty="0"/>
              <a:t> </a:t>
            </a:r>
            <a:r>
              <a:rPr lang="en-US" dirty="0" err="1"/>
              <a:t>tác</a:t>
            </a:r>
            <a:r>
              <a:rPr lang="en-US" dirty="0"/>
              <a:t> </a:t>
            </a:r>
            <a:r>
              <a:rPr lang="en-US" dirty="0" err="1"/>
              <a:t>hiệu</a:t>
            </a:r>
            <a:r>
              <a:rPr lang="en-US" dirty="0"/>
              <a:t> </a:t>
            </a:r>
            <a:r>
              <a:rPr lang="en-US" dirty="0" err="1"/>
              <a:t>quả</a:t>
            </a:r>
            <a:r>
              <a:rPr lang="en-US" dirty="0"/>
              <a:t> </a:t>
            </a:r>
            <a:r>
              <a:rPr lang="en-US" dirty="0" err="1"/>
              <a:t>trong</a:t>
            </a:r>
            <a:r>
              <a:rPr lang="en-US" dirty="0"/>
              <a:t> </a:t>
            </a:r>
            <a:r>
              <a:rPr lang="en-US" dirty="0" err="1"/>
              <a:t>nhóm</a:t>
            </a:r>
            <a:r>
              <a:rPr lang="en-US" dirty="0"/>
              <a:t> </a:t>
            </a:r>
            <a:r>
              <a:rPr lang="en-US" dirty="0" err="1"/>
              <a:t>sản</a:t>
            </a:r>
            <a:r>
              <a:rPr lang="en-US" dirty="0"/>
              <a:t> </a:t>
            </a:r>
            <a:r>
              <a:rPr lang="en-US" dirty="0" err="1"/>
              <a:t>xuất</a:t>
            </a:r>
            <a:r>
              <a:rPr lang="en-US" dirty="0"/>
              <a:t> </a:t>
            </a:r>
            <a:r>
              <a:rPr lang="en-US" dirty="0" err="1"/>
              <a:t>phần</a:t>
            </a:r>
            <a:r>
              <a:rPr lang="en-US" dirty="0"/>
              <a:t> </a:t>
            </a:r>
            <a:r>
              <a:rPr lang="en-US" dirty="0" err="1"/>
              <a:t>mềm</a:t>
            </a:r>
            <a:endParaRPr lang="en-US" dirty="0"/>
          </a:p>
          <a:p>
            <a:pPr marL="0" indent="0">
              <a:buNone/>
            </a:pPr>
            <a:r>
              <a:rPr lang="en-US" dirty="0" smtClean="0">
                <a:sym typeface="Wingdings" panose="05000000000000000000" pitchFamily="2" charset="2"/>
              </a:rPr>
              <a:t> </a:t>
            </a:r>
            <a:r>
              <a:rPr lang="en-US" dirty="0" smtClean="0"/>
              <a:t>Communicate </a:t>
            </a:r>
            <a:r>
              <a:rPr lang="en-US" dirty="0"/>
              <a:t>and collaborate </a:t>
            </a:r>
            <a:r>
              <a:rPr lang="en-US" dirty="0" smtClean="0"/>
              <a:t>effectively/well </a:t>
            </a:r>
            <a:r>
              <a:rPr lang="en-US" dirty="0"/>
              <a:t>in the software production team </a:t>
            </a:r>
          </a:p>
          <a:p>
            <a:pPr marL="0" indent="0">
              <a:buNone/>
            </a:pPr>
            <a:endParaRPr lang="en-US" dirty="0"/>
          </a:p>
        </p:txBody>
      </p:sp>
      <p:sp>
        <p:nvSpPr>
          <p:cNvPr id="4" name="Date Placeholder 3"/>
          <p:cNvSpPr>
            <a:spLocks noGrp="1"/>
          </p:cNvSpPr>
          <p:nvPr>
            <p:ph type="dt" sz="half" idx="10"/>
          </p:nvPr>
        </p:nvSpPr>
        <p:spPr/>
        <p:txBody>
          <a:bodyPr/>
          <a:lstStyle/>
          <a:p>
            <a:fld id="{D6E2E983-703E-4C53-BCD6-120D96A495B5}" type="datetime1">
              <a:rPr lang="vi-VN" smtClean="0"/>
              <a:t>26/10/2020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9</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747078" y="1800367"/>
            <a:ext cx="609600" cy="609600"/>
          </a:xfrm>
          <a:prstGeom prst="rect">
            <a:avLst/>
          </a:prstGeom>
        </p:spPr>
      </p:pic>
      <p:pic>
        <p:nvPicPr>
          <p:cNvPr id="8"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4972334" y="5352257"/>
            <a:ext cx="609600" cy="609600"/>
          </a:xfrm>
          <a:prstGeom prst="rect">
            <a:avLst/>
          </a:prstGeom>
        </p:spPr>
      </p:pic>
    </p:spTree>
    <p:extLst>
      <p:ext uri="{BB962C8B-B14F-4D97-AF65-F5344CB8AC3E}">
        <p14:creationId xmlns:p14="http://schemas.microsoft.com/office/powerpoint/2010/main" val="274596181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021"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3514" fill="hold"/>
                                        <p:tgtEl>
                                          <p:spTgt spid="8"/>
                                        </p:tgtEl>
                                      </p:cBhvr>
                                    </p:cmd>
                                  </p:childTnLst>
                                </p:cTn>
                              </p:par>
                            </p:childTnLst>
                          </p:cTn>
                        </p:par>
                      </p:childTnLst>
                    </p:cTn>
                  </p:par>
                </p:childTnLst>
              </p:cTn>
              <p:nextCondLst>
                <p:cond evt="onClick" delay="0">
                  <p:tgtEl>
                    <p:spTgt spid="8"/>
                  </p:tgtEl>
                </p:cond>
              </p:nextCondLst>
            </p:seq>
            <p:audio>
              <p:cMediaNode vol="80000">
                <p:cTn id="13"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1702</TotalTime>
  <Words>2740</Words>
  <Application>Microsoft Office PowerPoint</Application>
  <PresentationFormat>Widescreen</PresentationFormat>
  <Paragraphs>420</Paragraphs>
  <Slides>51</Slides>
  <Notes>2</Notes>
  <HiddenSlides>0</HiddenSlides>
  <MMClips>43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51</vt:i4>
      </vt:variant>
    </vt:vector>
  </HeadingPairs>
  <TitlesOfParts>
    <vt:vector size="57" baseType="lpstr">
      <vt:lpstr>Arial</vt:lpstr>
      <vt:lpstr>Calibri</vt:lpstr>
      <vt:lpstr>Calibri (Body)</vt:lpstr>
      <vt:lpstr>Calibri Light</vt:lpstr>
      <vt:lpstr>Wingdings</vt:lpstr>
      <vt:lpstr>Office Theme</vt:lpstr>
      <vt:lpstr>PowerPoint Presentation</vt:lpstr>
      <vt:lpstr>PowerPoint Presentation</vt:lpstr>
      <vt:lpstr>GIỚI THIỆU BẢN THÂN </vt:lpstr>
      <vt:lpstr>GIỚI THIỆU BẢN THÂN </vt:lpstr>
      <vt:lpstr>GIỚI THIỆU BẢN THÂN </vt:lpstr>
      <vt:lpstr>CHƯƠNG TRÌNH HỌC TẠI CODEGYM</vt:lpstr>
      <vt:lpstr>CHƯƠNG TRÌNH HỌC TẠI CODEGYM</vt:lpstr>
      <vt:lpstr>CHƯƠNG TRÌNH HỌC TẠI CODEGYM</vt:lpstr>
      <vt:lpstr>CHƯƠNG TRÌNH HỌC TẠI CODEGYM</vt:lpstr>
      <vt:lpstr>CHƯƠNG TRÌNH HỌC TẠI CODEGYM</vt:lpstr>
      <vt:lpstr>CHƯƠNG TRÌNH HỌC TẠI CODEGYM</vt:lpstr>
      <vt:lpstr>PowerPoint Presentation</vt:lpstr>
      <vt:lpstr>MỤC TIÊU NGHỀ NGHIỆP</vt:lpstr>
      <vt:lpstr>MỤC TIÊU NGHỀ NGHIỆP</vt:lpstr>
      <vt:lpstr>MỤC TIÊU NGHỀ NGHIỆP CÓ QUAN TRỌNG KHÔNG? </vt:lpstr>
      <vt:lpstr>NHỮNG CÂU HỎI THƯỜNG GẶP</vt:lpstr>
      <vt:lpstr>NHỮNG CÂU TRẢ LỜI CHUNG VỀ MỤC TIÊU NGHỀ NGHIỆP </vt:lpstr>
      <vt:lpstr>NHỮNG CÂU TRẢ LỜI CHUNG VỀ MỤC TIÊU NGHỀ NGHIỆP </vt:lpstr>
      <vt:lpstr>NHỮNG CÂU TRẢ LỜI CHUNG VỀ MỤC TIÊU NGHỀ NGHIỆP </vt:lpstr>
      <vt:lpstr> Cách trả lời mục tiêu nghề nghiệp ngắn hạn </vt:lpstr>
      <vt:lpstr> Cách trả lời mục tiêu nghề nghiệp ngắn hạn </vt:lpstr>
      <vt:lpstr> Cách trả lời mục tiêu nghề nghiệp dài hạn </vt:lpstr>
      <vt:lpstr> Cách trả lời mục tiêu nghề nghiệp dài hạn </vt:lpstr>
      <vt:lpstr>Các cụm từ đi kèm</vt:lpstr>
      <vt:lpstr>CÁCH TRẢ LỜI MỤC TIÊU NGHỀ NGHIỆP TRONG 3-5 NĂM TỚI</vt:lpstr>
      <vt:lpstr>MẸO TRẢ LỜI PHỎNG VẤN VỀ MỤC TIÊU NGHỀ NGHIỆP</vt:lpstr>
      <vt:lpstr>VỀ NỘI DUNG</vt:lpstr>
      <vt:lpstr>VỀ KỸ NĂNG</vt:lpstr>
      <vt:lpstr>PowerPoint Presentation</vt:lpstr>
      <vt:lpstr>PowerPoint Presentation</vt:lpstr>
      <vt:lpstr> Tìm hiểu các cách để có thông tin về công ty trước khi trả lời </vt:lpstr>
      <vt:lpstr>Cách trả lời câu hỏi: "Vì sao bạn muốn làm việc cho công ty chúng tôi?"</vt:lpstr>
      <vt:lpstr> Một số mẫu câu trả lời hay </vt:lpstr>
      <vt:lpstr> Một số mẫu câu trả lời hay </vt:lpstr>
      <vt:lpstr> Một số mẫu câu trả lời hay </vt:lpstr>
      <vt:lpstr> Một số mẫu câu trả lời hay </vt:lpstr>
      <vt:lpstr> Một số mẫu câu trả lời hay </vt:lpstr>
      <vt:lpstr> Một số mẫu câu trả lời hay </vt:lpstr>
      <vt:lpstr> Những chủ đề tránh nói khi được hỏi về lý do ứng tuyển </vt:lpstr>
      <vt:lpstr>PowerPoint Presentation</vt:lpstr>
      <vt:lpstr>PowerPoint Presentation</vt:lpstr>
      <vt:lpstr>CÁC CÂU HỎI THƯỜNG GẶP</vt:lpstr>
      <vt:lpstr>CÁC CÂU HỎI THƯỜNG GẶP</vt:lpstr>
      <vt:lpstr>PowerPoint Presentation</vt:lpstr>
      <vt:lpstr>HÃY TRUNG THỰC</vt:lpstr>
      <vt:lpstr>HÃY TRUNG THỰC</vt:lpstr>
      <vt:lpstr>TẬP TRUNG VÀO TƯƠNG LAI</vt:lpstr>
      <vt:lpstr>TẬP TRUNG VÀO TƯƠNG LAI</vt:lpstr>
      <vt:lpstr>TẬP TRUNG VÀO TƯƠNG LAI</vt:lpstr>
      <vt:lpstr>ĐẶT CÂU HỎI CHO NHÀ TUYỂN DỤNG</vt:lpstr>
      <vt:lpstr>ĐẶT CÂU HỎI CHO NHÀ TUYỂN DỤNG</vt:lpstr>
    </vt:vector>
  </TitlesOfParts>
  <Company>Tien Ich May Tinh</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 Tien Duat</dc:creator>
  <cp:lastModifiedBy>Le Tien Duat</cp:lastModifiedBy>
  <cp:revision>63</cp:revision>
  <dcterms:created xsi:type="dcterms:W3CDTF">2020-10-12T03:57:45Z</dcterms:created>
  <dcterms:modified xsi:type="dcterms:W3CDTF">2020-10-26T09:54:47Z</dcterms:modified>
</cp:coreProperties>
</file>

<file path=docProps/thumbnail.jpeg>
</file>